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2.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3.xml" ContentType="application/inkml+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58" r:id="rId3"/>
    <p:sldId id="257" r:id="rId4"/>
    <p:sldId id="267" r:id="rId5"/>
    <p:sldId id="268" r:id="rId6"/>
    <p:sldId id="260" r:id="rId7"/>
    <p:sldId id="261" r:id="rId8"/>
    <p:sldId id="262" r:id="rId9"/>
    <p:sldId id="263" r:id="rId10"/>
    <p:sldId id="264" r:id="rId11"/>
    <p:sldId id="265" r:id="rId12"/>
    <p:sldId id="266" r:id="rId13"/>
    <p:sldId id="269" r:id="rId14"/>
    <p:sldId id="271" r:id="rId15"/>
    <p:sldId id="272" r:id="rId16"/>
    <p:sldId id="270" r:id="rId17"/>
    <p:sldId id="273" r:id="rId18"/>
    <p:sldId id="274" r:id="rId19"/>
    <p:sldId id="276" r:id="rId20"/>
    <p:sldId id="275" r:id="rId21"/>
    <p:sldId id="277" r:id="rId22"/>
    <p:sldId id="278" r:id="rId23"/>
    <p:sldId id="279" r:id="rId24"/>
    <p:sldId id="280" r:id="rId25"/>
    <p:sldId id="281" r:id="rId26"/>
    <p:sldId id="283" r:id="rId27"/>
    <p:sldId id="284" r:id="rId28"/>
    <p:sldId id="285" r:id="rId29"/>
    <p:sldId id="286" r:id="rId30"/>
    <p:sldId id="287" r:id="rId31"/>
    <p:sldId id="289" r:id="rId32"/>
    <p:sldId id="288" r:id="rId33"/>
    <p:sldId id="290" r:id="rId34"/>
    <p:sldId id="291" r:id="rId35"/>
    <p:sldId id="292"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992D5-BD2F-4D53-8C81-3C88EF6F33B3}" v="500" dt="2022-03-08T16:17:15.063"/>
    <p1510:client id="{1E10A699-7ED2-3005-45A9-EF53AA30E121}" v="2590" dt="2022-03-10T09:32:15.354"/>
    <p1510:client id="{1FFFFDBA-2340-5AFF-FA19-F1540F99C785}" v="1995" dt="2022-03-09T15:16:47.047"/>
    <p1510:client id="{23CBD82C-4200-6BDF-18BD-525DDBCF8AB4}" v="9" dt="2022-06-08T06:03:47.696"/>
    <p1510:client id="{30DBD658-AA2C-C508-FB82-415E457783EB}" v="437" dt="2022-03-09T17:58:53.316"/>
    <p1510:client id="{3DA61351-EF14-3C06-83CF-0F63718B2A31}" v="1" dt="2022-05-18T10:15:25.488"/>
    <p1510:client id="{71E7CAA5-E32E-214F-4D9B-0D0846849F42}" v="10" dt="2022-03-10T11:57:20.130"/>
    <p1510:client id="{AD97029F-CA13-AFFE-7B92-E384A86BD1C3}" v="11" dt="2022-04-17T13:34:16.918"/>
    <p1510:client id="{C5D01B77-256A-2778-59BE-4C5515A60092}" v="1961" dt="2022-03-10T11:42:08.933"/>
    <p1510:client id="{D7559065-31FC-1FDD-6BBB-FCF733092D57}" v="2" dt="2022-03-10T12:16:47.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V, Vandana" userId="S::vandana.c-v@capgemini.com::19797956-edf8-40b8-ae63-d50b7bfee44b" providerId="AD" clId="Web-{C5D01B77-256A-2778-59BE-4C5515A60092}"/>
    <pc:docChg chg="addSld delSld modSld sldOrd">
      <pc:chgData name="C V, Vandana" userId="S::vandana.c-v@capgemini.com::19797956-edf8-40b8-ae63-d50b7bfee44b" providerId="AD" clId="Web-{C5D01B77-256A-2778-59BE-4C5515A60092}" dt="2022-03-10T11:42:32.153" v="2062"/>
      <pc:docMkLst>
        <pc:docMk/>
      </pc:docMkLst>
      <pc:sldChg chg="modTransition">
        <pc:chgData name="C V, Vandana" userId="S::vandana.c-v@capgemini.com::19797956-edf8-40b8-ae63-d50b7bfee44b" providerId="AD" clId="Web-{C5D01B77-256A-2778-59BE-4C5515A60092}" dt="2022-03-10T11:36:43.440" v="2039"/>
        <pc:sldMkLst>
          <pc:docMk/>
          <pc:sldMk cId="109857222" sldId="256"/>
        </pc:sldMkLst>
      </pc:sldChg>
      <pc:sldChg chg="modTransition">
        <pc:chgData name="C V, Vandana" userId="S::vandana.c-v@capgemini.com::19797956-edf8-40b8-ae63-d50b7bfee44b" providerId="AD" clId="Web-{C5D01B77-256A-2778-59BE-4C5515A60092}" dt="2022-03-10T11:33:53.873" v="2005"/>
        <pc:sldMkLst>
          <pc:docMk/>
          <pc:sldMk cId="1373325555" sldId="257"/>
        </pc:sldMkLst>
      </pc:sldChg>
      <pc:sldChg chg="addSp modSp mod modTransition setBg">
        <pc:chgData name="C V, Vandana" userId="S::vandana.c-v@capgemini.com::19797956-edf8-40b8-ae63-d50b7bfee44b" providerId="AD" clId="Web-{C5D01B77-256A-2778-59BE-4C5515A60092}" dt="2022-03-10T11:42:32.153" v="2062"/>
        <pc:sldMkLst>
          <pc:docMk/>
          <pc:sldMk cId="2770171163" sldId="258"/>
        </pc:sldMkLst>
        <pc:spChg chg="mod">
          <ac:chgData name="C V, Vandana" userId="S::vandana.c-v@capgemini.com::19797956-edf8-40b8-ae63-d50b7bfee44b" providerId="AD" clId="Web-{C5D01B77-256A-2778-59BE-4C5515A60092}" dt="2022-03-10T11:42:32.153" v="2062"/>
          <ac:spMkLst>
            <pc:docMk/>
            <pc:sldMk cId="2770171163" sldId="258"/>
            <ac:spMk id="2" creationId="{E95BB33A-8B38-46C4-9AD6-E0E323AC913A}"/>
          </ac:spMkLst>
        </pc:spChg>
        <pc:spChg chg="mod">
          <ac:chgData name="C V, Vandana" userId="S::vandana.c-v@capgemini.com::19797956-edf8-40b8-ae63-d50b7bfee44b" providerId="AD" clId="Web-{C5D01B77-256A-2778-59BE-4C5515A60092}" dt="2022-03-10T11:42:32.153" v="2062"/>
          <ac:spMkLst>
            <pc:docMk/>
            <pc:sldMk cId="2770171163" sldId="258"/>
            <ac:spMk id="3" creationId="{D51B03CE-10C1-4DC7-8BF4-353C6D89FE21}"/>
          </ac:spMkLst>
        </pc:spChg>
        <pc:spChg chg="add mod">
          <ac:chgData name="C V, Vandana" userId="S::vandana.c-v@capgemini.com::19797956-edf8-40b8-ae63-d50b7bfee44b" providerId="AD" clId="Web-{C5D01B77-256A-2778-59BE-4C5515A60092}" dt="2022-03-10T11:42:32.153" v="2062"/>
          <ac:spMkLst>
            <pc:docMk/>
            <pc:sldMk cId="2770171163" sldId="258"/>
            <ac:spMk id="5" creationId="{F9A6485C-6D53-4025-AE74-1E7B9B3D660B}"/>
          </ac:spMkLst>
        </pc:spChg>
        <pc:spChg chg="add">
          <ac:chgData name="C V, Vandana" userId="S::vandana.c-v@capgemini.com::19797956-edf8-40b8-ae63-d50b7bfee44b" providerId="AD" clId="Web-{C5D01B77-256A-2778-59BE-4C5515A60092}" dt="2022-03-10T11:42:32.153" v="2062"/>
          <ac:spMkLst>
            <pc:docMk/>
            <pc:sldMk cId="2770171163" sldId="258"/>
            <ac:spMk id="10" creationId="{2C61293E-6EBE-43EF-A52C-9BEBFD7679D4}"/>
          </ac:spMkLst>
        </pc:spChg>
        <pc:spChg chg="add">
          <ac:chgData name="C V, Vandana" userId="S::vandana.c-v@capgemini.com::19797956-edf8-40b8-ae63-d50b7bfee44b" providerId="AD" clId="Web-{C5D01B77-256A-2778-59BE-4C5515A60092}" dt="2022-03-10T11:42:32.153" v="2062"/>
          <ac:spMkLst>
            <pc:docMk/>
            <pc:sldMk cId="2770171163" sldId="258"/>
            <ac:spMk id="12" creationId="{3FCFB1DE-0B7E-48CC-BA90-B2AB0889F9D6}"/>
          </ac:spMkLst>
        </pc:spChg>
        <pc:picChg chg="add mod">
          <ac:chgData name="C V, Vandana" userId="S::vandana.c-v@capgemini.com::19797956-edf8-40b8-ae63-d50b7bfee44b" providerId="AD" clId="Web-{C5D01B77-256A-2778-59BE-4C5515A60092}" dt="2022-03-10T11:42:32.153" v="2062"/>
          <ac:picMkLst>
            <pc:docMk/>
            <pc:sldMk cId="2770171163" sldId="258"/>
            <ac:picMk id="4" creationId="{5C760426-77D8-4547-85B4-A4AB402381BA}"/>
          </ac:picMkLst>
        </pc:picChg>
      </pc:sldChg>
      <pc:sldChg chg="modTransition">
        <pc:chgData name="C V, Vandana" userId="S::vandana.c-v@capgemini.com::19797956-edf8-40b8-ae63-d50b7bfee44b" providerId="AD" clId="Web-{C5D01B77-256A-2778-59BE-4C5515A60092}" dt="2022-03-10T11:33:53.873" v="2008"/>
        <pc:sldMkLst>
          <pc:docMk/>
          <pc:sldMk cId="559242009" sldId="260"/>
        </pc:sldMkLst>
      </pc:sldChg>
      <pc:sldChg chg="modSp modTransition">
        <pc:chgData name="C V, Vandana" userId="S::vandana.c-v@capgemini.com::19797956-edf8-40b8-ae63-d50b7bfee44b" providerId="AD" clId="Web-{C5D01B77-256A-2778-59BE-4C5515A60092}" dt="2022-03-10T11:37:50.332" v="2040" actId="20577"/>
        <pc:sldMkLst>
          <pc:docMk/>
          <pc:sldMk cId="2905926492" sldId="261"/>
        </pc:sldMkLst>
        <pc:spChg chg="mod">
          <ac:chgData name="C V, Vandana" userId="S::vandana.c-v@capgemini.com::19797956-edf8-40b8-ae63-d50b7bfee44b" providerId="AD" clId="Web-{C5D01B77-256A-2778-59BE-4C5515A60092}" dt="2022-03-10T11:37:50.332" v="2040" actId="20577"/>
          <ac:spMkLst>
            <pc:docMk/>
            <pc:sldMk cId="2905926492" sldId="261"/>
            <ac:spMk id="2" creationId="{A11FC1EC-FB44-4959-9C0A-F675B8E031A0}"/>
          </ac:spMkLst>
        </pc:spChg>
      </pc:sldChg>
      <pc:sldChg chg="modSp modTransition">
        <pc:chgData name="C V, Vandana" userId="S::vandana.c-v@capgemini.com::19797956-edf8-40b8-ae63-d50b7bfee44b" providerId="AD" clId="Web-{C5D01B77-256A-2778-59BE-4C5515A60092}" dt="2022-03-10T11:38:17.833" v="2041" actId="20577"/>
        <pc:sldMkLst>
          <pc:docMk/>
          <pc:sldMk cId="2812993187" sldId="262"/>
        </pc:sldMkLst>
        <pc:spChg chg="mod">
          <ac:chgData name="C V, Vandana" userId="S::vandana.c-v@capgemini.com::19797956-edf8-40b8-ae63-d50b7bfee44b" providerId="AD" clId="Web-{C5D01B77-256A-2778-59BE-4C5515A60092}" dt="2022-03-10T11:38:17.833" v="2041" actId="20577"/>
          <ac:spMkLst>
            <pc:docMk/>
            <pc:sldMk cId="2812993187" sldId="262"/>
            <ac:spMk id="2" creationId="{FE99F87E-FAFE-4301-BCEF-88C7DF3CDC58}"/>
          </ac:spMkLst>
        </pc:spChg>
      </pc:sldChg>
      <pc:sldChg chg="modTransition">
        <pc:chgData name="C V, Vandana" userId="S::vandana.c-v@capgemini.com::19797956-edf8-40b8-ae63-d50b7bfee44b" providerId="AD" clId="Web-{C5D01B77-256A-2778-59BE-4C5515A60092}" dt="2022-03-10T11:33:53.873" v="2011"/>
        <pc:sldMkLst>
          <pc:docMk/>
          <pc:sldMk cId="2271362616" sldId="263"/>
        </pc:sldMkLst>
      </pc:sldChg>
      <pc:sldChg chg="modSp modTransition">
        <pc:chgData name="C V, Vandana" userId="S::vandana.c-v@capgemini.com::19797956-edf8-40b8-ae63-d50b7bfee44b" providerId="AD" clId="Web-{C5D01B77-256A-2778-59BE-4C5515A60092}" dt="2022-03-10T11:38:19.318" v="2043" actId="20577"/>
        <pc:sldMkLst>
          <pc:docMk/>
          <pc:sldMk cId="649948530" sldId="264"/>
        </pc:sldMkLst>
        <pc:spChg chg="mod">
          <ac:chgData name="C V, Vandana" userId="S::vandana.c-v@capgemini.com::19797956-edf8-40b8-ae63-d50b7bfee44b" providerId="AD" clId="Web-{C5D01B77-256A-2778-59BE-4C5515A60092}" dt="2022-03-10T11:38:19.318" v="2043" actId="20577"/>
          <ac:spMkLst>
            <pc:docMk/>
            <pc:sldMk cId="649948530" sldId="264"/>
            <ac:spMk id="2" creationId="{AA5BDA17-75B3-4BBC-98D1-8ED1EAE9DA2D}"/>
          </ac:spMkLst>
        </pc:spChg>
      </pc:sldChg>
      <pc:sldChg chg="modSp modTransition">
        <pc:chgData name="C V, Vandana" userId="S::vandana.c-v@capgemini.com::19797956-edf8-40b8-ae63-d50b7bfee44b" providerId="AD" clId="Web-{C5D01B77-256A-2778-59BE-4C5515A60092}" dt="2022-03-10T11:38:19.349" v="2044" actId="20577"/>
        <pc:sldMkLst>
          <pc:docMk/>
          <pc:sldMk cId="989754829" sldId="265"/>
        </pc:sldMkLst>
        <pc:spChg chg="mod">
          <ac:chgData name="C V, Vandana" userId="S::vandana.c-v@capgemini.com::19797956-edf8-40b8-ae63-d50b7bfee44b" providerId="AD" clId="Web-{C5D01B77-256A-2778-59BE-4C5515A60092}" dt="2022-03-10T11:38:19.349" v="2044" actId="20577"/>
          <ac:spMkLst>
            <pc:docMk/>
            <pc:sldMk cId="989754829" sldId="265"/>
            <ac:spMk id="2" creationId="{EBA74330-19D3-4693-B3AF-04E3C3E67FE2}"/>
          </ac:spMkLst>
        </pc:spChg>
      </pc:sldChg>
      <pc:sldChg chg="modSp modTransition">
        <pc:chgData name="C V, Vandana" userId="S::vandana.c-v@capgemini.com::19797956-edf8-40b8-ae63-d50b7bfee44b" providerId="AD" clId="Web-{C5D01B77-256A-2778-59BE-4C5515A60092}" dt="2022-03-10T11:38:25.693" v="2045" actId="20577"/>
        <pc:sldMkLst>
          <pc:docMk/>
          <pc:sldMk cId="1213170524" sldId="266"/>
        </pc:sldMkLst>
        <pc:spChg chg="mod">
          <ac:chgData name="C V, Vandana" userId="S::vandana.c-v@capgemini.com::19797956-edf8-40b8-ae63-d50b7bfee44b" providerId="AD" clId="Web-{C5D01B77-256A-2778-59BE-4C5515A60092}" dt="2022-03-10T11:38:25.693" v="2045" actId="20577"/>
          <ac:spMkLst>
            <pc:docMk/>
            <pc:sldMk cId="1213170524" sldId="266"/>
            <ac:spMk id="2" creationId="{2037E3FF-8297-4DA1-A6A4-28062BE9C619}"/>
          </ac:spMkLst>
        </pc:spChg>
      </pc:sldChg>
      <pc:sldChg chg="modTransition">
        <pc:chgData name="C V, Vandana" userId="S::vandana.c-v@capgemini.com::19797956-edf8-40b8-ae63-d50b7bfee44b" providerId="AD" clId="Web-{C5D01B77-256A-2778-59BE-4C5515A60092}" dt="2022-03-10T11:33:53.873" v="2006"/>
        <pc:sldMkLst>
          <pc:docMk/>
          <pc:sldMk cId="2276370747" sldId="267"/>
        </pc:sldMkLst>
      </pc:sldChg>
      <pc:sldChg chg="modTransition">
        <pc:chgData name="C V, Vandana" userId="S::vandana.c-v@capgemini.com::19797956-edf8-40b8-ae63-d50b7bfee44b" providerId="AD" clId="Web-{C5D01B77-256A-2778-59BE-4C5515A60092}" dt="2022-03-10T11:33:53.873" v="2007"/>
        <pc:sldMkLst>
          <pc:docMk/>
          <pc:sldMk cId="2568640198" sldId="268"/>
        </pc:sldMkLst>
      </pc:sldChg>
      <pc:sldChg chg="modTransition">
        <pc:chgData name="C V, Vandana" userId="S::vandana.c-v@capgemini.com::19797956-edf8-40b8-ae63-d50b7bfee44b" providerId="AD" clId="Web-{C5D01B77-256A-2778-59BE-4C5515A60092}" dt="2022-03-10T11:33:53.873" v="2015"/>
        <pc:sldMkLst>
          <pc:docMk/>
          <pc:sldMk cId="3578788703" sldId="269"/>
        </pc:sldMkLst>
      </pc:sldChg>
      <pc:sldChg chg="modSp modTransition">
        <pc:chgData name="C V, Vandana" userId="S::vandana.c-v@capgemini.com::19797956-edf8-40b8-ae63-d50b7bfee44b" providerId="AD" clId="Web-{C5D01B77-256A-2778-59BE-4C5515A60092}" dt="2022-03-10T11:38:36.271" v="2046" actId="20577"/>
        <pc:sldMkLst>
          <pc:docMk/>
          <pc:sldMk cId="3793535294" sldId="270"/>
        </pc:sldMkLst>
        <pc:spChg chg="mod">
          <ac:chgData name="C V, Vandana" userId="S::vandana.c-v@capgemini.com::19797956-edf8-40b8-ae63-d50b7bfee44b" providerId="AD" clId="Web-{C5D01B77-256A-2778-59BE-4C5515A60092}" dt="2022-03-10T11:38:36.271" v="2046" actId="20577"/>
          <ac:spMkLst>
            <pc:docMk/>
            <pc:sldMk cId="3793535294" sldId="270"/>
            <ac:spMk id="2" creationId="{19D0AF55-515B-496A-B6C0-36D3B54A35C3}"/>
          </ac:spMkLst>
        </pc:spChg>
      </pc:sldChg>
      <pc:sldChg chg="modTransition">
        <pc:chgData name="C V, Vandana" userId="S::vandana.c-v@capgemini.com::19797956-edf8-40b8-ae63-d50b7bfee44b" providerId="AD" clId="Web-{C5D01B77-256A-2778-59BE-4C5515A60092}" dt="2022-03-10T11:33:53.873" v="2016"/>
        <pc:sldMkLst>
          <pc:docMk/>
          <pc:sldMk cId="2147979479" sldId="271"/>
        </pc:sldMkLst>
      </pc:sldChg>
      <pc:sldChg chg="modTransition">
        <pc:chgData name="C V, Vandana" userId="S::vandana.c-v@capgemini.com::19797956-edf8-40b8-ae63-d50b7bfee44b" providerId="AD" clId="Web-{C5D01B77-256A-2778-59BE-4C5515A60092}" dt="2022-03-10T11:33:53.873" v="2017"/>
        <pc:sldMkLst>
          <pc:docMk/>
          <pc:sldMk cId="4172766253" sldId="272"/>
        </pc:sldMkLst>
      </pc:sldChg>
      <pc:sldChg chg="addSp delSp modSp mod modTransition setBg">
        <pc:chgData name="C V, Vandana" userId="S::vandana.c-v@capgemini.com::19797956-edf8-40b8-ae63-d50b7bfee44b" providerId="AD" clId="Web-{C5D01B77-256A-2778-59BE-4C5515A60092}" dt="2022-03-10T11:40:22.493" v="2057"/>
        <pc:sldMkLst>
          <pc:docMk/>
          <pc:sldMk cId="2219235858" sldId="273"/>
        </pc:sldMkLst>
        <pc:spChg chg="mod">
          <ac:chgData name="C V, Vandana" userId="S::vandana.c-v@capgemini.com::19797956-edf8-40b8-ae63-d50b7bfee44b" providerId="AD" clId="Web-{C5D01B77-256A-2778-59BE-4C5515A60092}" dt="2022-03-10T11:40:22.493" v="2057"/>
          <ac:spMkLst>
            <pc:docMk/>
            <pc:sldMk cId="2219235858" sldId="273"/>
            <ac:spMk id="2" creationId="{D8965588-C1DC-417B-A039-714E160DA7A0}"/>
          </ac:spMkLst>
        </pc:spChg>
        <pc:spChg chg="add del">
          <ac:chgData name="C V, Vandana" userId="S::vandana.c-v@capgemini.com::19797956-edf8-40b8-ae63-d50b7bfee44b" providerId="AD" clId="Web-{C5D01B77-256A-2778-59BE-4C5515A60092}" dt="2022-03-10T11:40:22.493" v="2057"/>
          <ac:spMkLst>
            <pc:docMk/>
            <pc:sldMk cId="2219235858" sldId="273"/>
            <ac:spMk id="3" creationId="{8CF125D9-890D-4B4F-93C9-7E9942928100}"/>
          </ac:spMkLst>
        </pc:spChg>
        <pc:spChg chg="add del">
          <ac:chgData name="C V, Vandana" userId="S::vandana.c-v@capgemini.com::19797956-edf8-40b8-ae63-d50b7bfee44b" providerId="AD" clId="Web-{C5D01B77-256A-2778-59BE-4C5515A60092}" dt="2022-03-10T11:40:22.462" v="2056"/>
          <ac:spMkLst>
            <pc:docMk/>
            <pc:sldMk cId="2219235858" sldId="273"/>
            <ac:spMk id="9" creationId="{247B6BBF-09F2-4A29-AE4E-3771E2924817}"/>
          </ac:spMkLst>
        </pc:spChg>
        <pc:spChg chg="add del">
          <ac:chgData name="C V, Vandana" userId="S::vandana.c-v@capgemini.com::19797956-edf8-40b8-ae63-d50b7bfee44b" providerId="AD" clId="Web-{C5D01B77-256A-2778-59BE-4C5515A60092}" dt="2022-03-10T11:40:22.462" v="2056"/>
          <ac:spMkLst>
            <pc:docMk/>
            <pc:sldMk cId="2219235858" sldId="273"/>
            <ac:spMk id="11" creationId="{535742DD-1B16-4E9D-B715-0D74B4574A68}"/>
          </ac:spMkLst>
        </pc:spChg>
        <pc:spChg chg="add">
          <ac:chgData name="C V, Vandana" userId="S::vandana.c-v@capgemini.com::19797956-edf8-40b8-ae63-d50b7bfee44b" providerId="AD" clId="Web-{C5D01B77-256A-2778-59BE-4C5515A60092}" dt="2022-03-10T11:40:22.493" v="2057"/>
          <ac:spMkLst>
            <pc:docMk/>
            <pc:sldMk cId="2219235858" sldId="273"/>
            <ac:spMk id="13" creationId="{247B6BBF-09F2-4A29-AE4E-3771E2924817}"/>
          </ac:spMkLst>
        </pc:spChg>
        <pc:spChg chg="add">
          <ac:chgData name="C V, Vandana" userId="S::vandana.c-v@capgemini.com::19797956-edf8-40b8-ae63-d50b7bfee44b" providerId="AD" clId="Web-{C5D01B77-256A-2778-59BE-4C5515A60092}" dt="2022-03-10T11:40:22.493" v="2057"/>
          <ac:spMkLst>
            <pc:docMk/>
            <pc:sldMk cId="2219235858" sldId="273"/>
            <ac:spMk id="14" creationId="{535742DD-1B16-4E9D-B715-0D74B4574A68}"/>
          </ac:spMkLst>
        </pc:spChg>
        <pc:graphicFrameChg chg="add del">
          <ac:chgData name="C V, Vandana" userId="S::vandana.c-v@capgemini.com::19797956-edf8-40b8-ae63-d50b7bfee44b" providerId="AD" clId="Web-{C5D01B77-256A-2778-59BE-4C5515A60092}" dt="2022-03-10T11:40:22.462" v="2056"/>
          <ac:graphicFrameMkLst>
            <pc:docMk/>
            <pc:sldMk cId="2219235858" sldId="273"/>
            <ac:graphicFrameMk id="5" creationId="{139BAA0A-72AD-4EB5-A920-5FB28197018D}"/>
          </ac:graphicFrameMkLst>
        </pc:graphicFrameChg>
        <pc:graphicFrameChg chg="add">
          <ac:chgData name="C V, Vandana" userId="S::vandana.c-v@capgemini.com::19797956-edf8-40b8-ae63-d50b7bfee44b" providerId="AD" clId="Web-{C5D01B77-256A-2778-59BE-4C5515A60092}" dt="2022-03-10T11:40:22.493" v="2057"/>
          <ac:graphicFrameMkLst>
            <pc:docMk/>
            <pc:sldMk cId="2219235858" sldId="273"/>
            <ac:graphicFrameMk id="15" creationId="{8A62A0AA-FA03-46D3-BB7B-434449CB93FD}"/>
          </ac:graphicFrameMkLst>
        </pc:graphicFrameChg>
      </pc:sldChg>
      <pc:sldChg chg="modTransition">
        <pc:chgData name="C V, Vandana" userId="S::vandana.c-v@capgemini.com::19797956-edf8-40b8-ae63-d50b7bfee44b" providerId="AD" clId="Web-{C5D01B77-256A-2778-59BE-4C5515A60092}" dt="2022-03-10T11:33:53.873" v="2020"/>
        <pc:sldMkLst>
          <pc:docMk/>
          <pc:sldMk cId="2563239803" sldId="274"/>
        </pc:sldMkLst>
      </pc:sldChg>
      <pc:sldChg chg="addSp delSp modSp mod modTransition setBg">
        <pc:chgData name="C V, Vandana" userId="S::vandana.c-v@capgemini.com::19797956-edf8-40b8-ae63-d50b7bfee44b" providerId="AD" clId="Web-{C5D01B77-256A-2778-59BE-4C5515A60092}" dt="2022-03-10T11:33:53.873" v="2022"/>
        <pc:sldMkLst>
          <pc:docMk/>
          <pc:sldMk cId="1376326033" sldId="275"/>
        </pc:sldMkLst>
        <pc:spChg chg="mod">
          <ac:chgData name="C V, Vandana" userId="S::vandana.c-v@capgemini.com::19797956-edf8-40b8-ae63-d50b7bfee44b" providerId="AD" clId="Web-{C5D01B77-256A-2778-59BE-4C5515A60092}" dt="2022-03-10T11:11:21.055" v="1930"/>
          <ac:spMkLst>
            <pc:docMk/>
            <pc:sldMk cId="1376326033" sldId="275"/>
            <ac:spMk id="2" creationId="{BDDFC3E8-00F4-44B4-98BF-BB0BFFD89B6A}"/>
          </ac:spMkLst>
        </pc:spChg>
        <pc:spChg chg="del mod">
          <ac:chgData name="C V, Vandana" userId="S::vandana.c-v@capgemini.com::19797956-edf8-40b8-ae63-d50b7bfee44b" providerId="AD" clId="Web-{C5D01B77-256A-2778-59BE-4C5515A60092}" dt="2022-03-10T11:11:21.055" v="1930"/>
          <ac:spMkLst>
            <pc:docMk/>
            <pc:sldMk cId="1376326033" sldId="275"/>
            <ac:spMk id="3" creationId="{CC03FE0D-77C6-4D00-89A4-7BB912A39C11}"/>
          </ac:spMkLst>
        </pc:spChg>
        <pc:spChg chg="add">
          <ac:chgData name="C V, Vandana" userId="S::vandana.c-v@capgemini.com::19797956-edf8-40b8-ae63-d50b7bfee44b" providerId="AD" clId="Web-{C5D01B77-256A-2778-59BE-4C5515A60092}" dt="2022-03-10T11:11:21.055" v="1930"/>
          <ac:spMkLst>
            <pc:docMk/>
            <pc:sldMk cId="1376326033" sldId="275"/>
            <ac:spMk id="9" creationId="{43DAA0EF-336D-4CDC-A9A2-8460363E27FE}"/>
          </ac:spMkLst>
        </pc:spChg>
        <pc:spChg chg="add">
          <ac:chgData name="C V, Vandana" userId="S::vandana.c-v@capgemini.com::19797956-edf8-40b8-ae63-d50b7bfee44b" providerId="AD" clId="Web-{C5D01B77-256A-2778-59BE-4C5515A60092}" dt="2022-03-10T11:11:21.055" v="1930"/>
          <ac:spMkLst>
            <pc:docMk/>
            <pc:sldMk cId="1376326033" sldId="275"/>
            <ac:spMk id="11" creationId="{FD079A19-B31E-4129-A464-7547FF05AE33}"/>
          </ac:spMkLst>
        </pc:spChg>
        <pc:graphicFrameChg chg="add">
          <ac:chgData name="C V, Vandana" userId="S::vandana.c-v@capgemini.com::19797956-edf8-40b8-ae63-d50b7bfee44b" providerId="AD" clId="Web-{C5D01B77-256A-2778-59BE-4C5515A60092}" dt="2022-03-10T11:11:21.055" v="1930"/>
          <ac:graphicFrameMkLst>
            <pc:docMk/>
            <pc:sldMk cId="1376326033" sldId="275"/>
            <ac:graphicFrameMk id="5" creationId="{8AA9B141-E2AD-428C-98F8-C46B1D729F30}"/>
          </ac:graphicFrameMkLst>
        </pc:graphicFrameChg>
      </pc:sldChg>
      <pc:sldChg chg="modTransition">
        <pc:chgData name="C V, Vandana" userId="S::vandana.c-v@capgemini.com::19797956-edf8-40b8-ae63-d50b7bfee44b" providerId="AD" clId="Web-{C5D01B77-256A-2778-59BE-4C5515A60092}" dt="2022-03-10T11:33:53.873" v="2021"/>
        <pc:sldMkLst>
          <pc:docMk/>
          <pc:sldMk cId="1419361187" sldId="276"/>
        </pc:sldMkLst>
      </pc:sldChg>
      <pc:sldChg chg="modSp modTransition">
        <pc:chgData name="C V, Vandana" userId="S::vandana.c-v@capgemini.com::19797956-edf8-40b8-ae63-d50b7bfee44b" providerId="AD" clId="Web-{C5D01B77-256A-2778-59BE-4C5515A60092}" dt="2022-03-10T11:38:46.850" v="2047" actId="20577"/>
        <pc:sldMkLst>
          <pc:docMk/>
          <pc:sldMk cId="3823064132" sldId="277"/>
        </pc:sldMkLst>
        <pc:spChg chg="mod">
          <ac:chgData name="C V, Vandana" userId="S::vandana.c-v@capgemini.com::19797956-edf8-40b8-ae63-d50b7bfee44b" providerId="AD" clId="Web-{C5D01B77-256A-2778-59BE-4C5515A60092}" dt="2022-03-10T11:38:46.850" v="2047" actId="20577"/>
          <ac:spMkLst>
            <pc:docMk/>
            <pc:sldMk cId="3823064132" sldId="277"/>
            <ac:spMk id="2" creationId="{72DDB8CE-6A63-447B-B0A8-4736E4CF13A9}"/>
          </ac:spMkLst>
        </pc:spChg>
      </pc:sldChg>
      <pc:sldChg chg="modSp modTransition">
        <pc:chgData name="C V, Vandana" userId="S::vandana.c-v@capgemini.com::19797956-edf8-40b8-ae63-d50b7bfee44b" providerId="AD" clId="Web-{C5D01B77-256A-2778-59BE-4C5515A60092}" dt="2022-03-10T11:33:53.873" v="2024"/>
        <pc:sldMkLst>
          <pc:docMk/>
          <pc:sldMk cId="3071597794" sldId="278"/>
        </pc:sldMkLst>
        <pc:graphicFrameChg chg="modGraphic">
          <ac:chgData name="C V, Vandana" userId="S::vandana.c-v@capgemini.com::19797956-edf8-40b8-ae63-d50b7bfee44b" providerId="AD" clId="Web-{C5D01B77-256A-2778-59BE-4C5515A60092}" dt="2022-03-10T11:16:17.016" v="1932" actId="20577"/>
          <ac:graphicFrameMkLst>
            <pc:docMk/>
            <pc:sldMk cId="3071597794" sldId="278"/>
            <ac:graphicFrameMk id="5" creationId="{F187A33C-EA9A-4570-B605-9EFA7AD63FBA}"/>
          </ac:graphicFrameMkLst>
        </pc:graphicFrameChg>
      </pc:sldChg>
      <pc:sldChg chg="addSp delSp modTransition">
        <pc:chgData name="C V, Vandana" userId="S::vandana.c-v@capgemini.com::19797956-edf8-40b8-ae63-d50b7bfee44b" providerId="AD" clId="Web-{C5D01B77-256A-2778-59BE-4C5515A60092}" dt="2022-03-10T11:33:53.873" v="2025"/>
        <pc:sldMkLst>
          <pc:docMk/>
          <pc:sldMk cId="4107284564" sldId="279"/>
        </pc:sldMkLst>
        <pc:spChg chg="del">
          <ac:chgData name="C V, Vandana" userId="S::vandana.c-v@capgemini.com::19797956-edf8-40b8-ae63-d50b7bfee44b" providerId="AD" clId="Web-{C5D01B77-256A-2778-59BE-4C5515A60092}" dt="2022-03-10T11:16:38.204" v="1933"/>
          <ac:spMkLst>
            <pc:docMk/>
            <pc:sldMk cId="4107284564" sldId="279"/>
            <ac:spMk id="3" creationId="{B09E3FE5-4A58-4C16-B7F4-EBF8AC65ED55}"/>
          </ac:spMkLst>
        </pc:spChg>
        <pc:graphicFrameChg chg="add">
          <ac:chgData name="C V, Vandana" userId="S::vandana.c-v@capgemini.com::19797956-edf8-40b8-ae63-d50b7bfee44b" providerId="AD" clId="Web-{C5D01B77-256A-2778-59BE-4C5515A60092}" dt="2022-03-10T11:16:38.204" v="1933"/>
          <ac:graphicFrameMkLst>
            <pc:docMk/>
            <pc:sldMk cId="4107284564" sldId="279"/>
            <ac:graphicFrameMk id="5" creationId="{F97A1F02-8B66-4C3C-9F10-C75E649641FD}"/>
          </ac:graphicFrameMkLst>
        </pc:graphicFrameChg>
      </pc:sldChg>
      <pc:sldChg chg="addSp delSp modSp mod modTransition setBg">
        <pc:chgData name="C V, Vandana" userId="S::vandana.c-v@capgemini.com::19797956-edf8-40b8-ae63-d50b7bfee44b" providerId="AD" clId="Web-{C5D01B77-256A-2778-59BE-4C5515A60092}" dt="2022-03-10T11:33:53.873" v="2026"/>
        <pc:sldMkLst>
          <pc:docMk/>
          <pc:sldMk cId="327495578" sldId="280"/>
        </pc:sldMkLst>
        <pc:spChg chg="mod">
          <ac:chgData name="C V, Vandana" userId="S::vandana.c-v@capgemini.com::19797956-edf8-40b8-ae63-d50b7bfee44b" providerId="AD" clId="Web-{C5D01B77-256A-2778-59BE-4C5515A60092}" dt="2022-03-10T11:16:49.251" v="1934"/>
          <ac:spMkLst>
            <pc:docMk/>
            <pc:sldMk cId="327495578" sldId="280"/>
            <ac:spMk id="2" creationId="{9472272E-58B0-4914-A6DE-3D6636177D06}"/>
          </ac:spMkLst>
        </pc:spChg>
        <pc:spChg chg="del">
          <ac:chgData name="C V, Vandana" userId="S::vandana.c-v@capgemini.com::19797956-edf8-40b8-ae63-d50b7bfee44b" providerId="AD" clId="Web-{C5D01B77-256A-2778-59BE-4C5515A60092}" dt="2022-03-10T11:16:49.251" v="1934"/>
          <ac:spMkLst>
            <pc:docMk/>
            <pc:sldMk cId="327495578" sldId="280"/>
            <ac:spMk id="3" creationId="{54D40CF0-37D8-4859-A677-981AE8238DCE}"/>
          </ac:spMkLst>
        </pc:spChg>
        <pc:spChg chg="add">
          <ac:chgData name="C V, Vandana" userId="S::vandana.c-v@capgemini.com::19797956-edf8-40b8-ae63-d50b7bfee44b" providerId="AD" clId="Web-{C5D01B77-256A-2778-59BE-4C5515A60092}" dt="2022-03-10T11:16:49.251" v="1934"/>
          <ac:spMkLst>
            <pc:docMk/>
            <pc:sldMk cId="327495578" sldId="280"/>
            <ac:spMk id="9" creationId="{43DAA0EF-336D-4CDC-A9A2-8460363E27FE}"/>
          </ac:spMkLst>
        </pc:spChg>
        <pc:spChg chg="add">
          <ac:chgData name="C V, Vandana" userId="S::vandana.c-v@capgemini.com::19797956-edf8-40b8-ae63-d50b7bfee44b" providerId="AD" clId="Web-{C5D01B77-256A-2778-59BE-4C5515A60092}" dt="2022-03-10T11:16:49.251" v="1934"/>
          <ac:spMkLst>
            <pc:docMk/>
            <pc:sldMk cId="327495578" sldId="280"/>
            <ac:spMk id="11" creationId="{FD079A19-B31E-4129-A464-7547FF05AE33}"/>
          </ac:spMkLst>
        </pc:spChg>
        <pc:graphicFrameChg chg="add">
          <ac:chgData name="C V, Vandana" userId="S::vandana.c-v@capgemini.com::19797956-edf8-40b8-ae63-d50b7bfee44b" providerId="AD" clId="Web-{C5D01B77-256A-2778-59BE-4C5515A60092}" dt="2022-03-10T11:16:49.251" v="1934"/>
          <ac:graphicFrameMkLst>
            <pc:docMk/>
            <pc:sldMk cId="327495578" sldId="280"/>
            <ac:graphicFrameMk id="5" creationId="{F6DA4F65-3711-4FD5-A345-AB286DB386B4}"/>
          </ac:graphicFrameMkLst>
        </pc:graphicFrameChg>
      </pc:sldChg>
      <pc:sldChg chg="addSp delSp modSp modTransition">
        <pc:chgData name="C V, Vandana" userId="S::vandana.c-v@capgemini.com::19797956-edf8-40b8-ae63-d50b7bfee44b" providerId="AD" clId="Web-{C5D01B77-256A-2778-59BE-4C5515A60092}" dt="2022-03-10T11:33:53.873" v="2027"/>
        <pc:sldMkLst>
          <pc:docMk/>
          <pc:sldMk cId="2332572781" sldId="281"/>
        </pc:sldMkLst>
        <pc:spChg chg="mod">
          <ac:chgData name="C V, Vandana" userId="S::vandana.c-v@capgemini.com::19797956-edf8-40b8-ae63-d50b7bfee44b" providerId="AD" clId="Web-{C5D01B77-256A-2778-59BE-4C5515A60092}" dt="2022-03-10T11:19:42.819" v="1935"/>
          <ac:spMkLst>
            <pc:docMk/>
            <pc:sldMk cId="2332572781" sldId="281"/>
            <ac:spMk id="2" creationId="{BA6380C7-878A-4550-9782-E5A5256F8316}"/>
          </ac:spMkLst>
        </pc:spChg>
        <pc:spChg chg="del">
          <ac:chgData name="C V, Vandana" userId="S::vandana.c-v@capgemini.com::19797956-edf8-40b8-ae63-d50b7bfee44b" providerId="AD" clId="Web-{C5D01B77-256A-2778-59BE-4C5515A60092}" dt="2022-03-10T11:19:42.819" v="1935"/>
          <ac:spMkLst>
            <pc:docMk/>
            <pc:sldMk cId="2332572781" sldId="281"/>
            <ac:spMk id="3" creationId="{9A8B3529-E93D-4EC3-9124-34D6A087D559}"/>
          </ac:spMkLst>
        </pc:spChg>
        <pc:spChg chg="del">
          <ac:chgData name="C V, Vandana" userId="S::vandana.c-v@capgemini.com::19797956-edf8-40b8-ae63-d50b7bfee44b" providerId="AD" clId="Web-{C5D01B77-256A-2778-59BE-4C5515A60092}" dt="2022-03-10T11:19:42.819" v="1935"/>
          <ac:spMkLst>
            <pc:docMk/>
            <pc:sldMk cId="2332572781" sldId="281"/>
            <ac:spMk id="8" creationId="{FA2E39B7-17D8-4009-A8BA-9E8D8EC1B4C9}"/>
          </ac:spMkLst>
        </pc:spChg>
        <pc:spChg chg="del">
          <ac:chgData name="C V, Vandana" userId="S::vandana.c-v@capgemini.com::19797956-edf8-40b8-ae63-d50b7bfee44b" providerId="AD" clId="Web-{C5D01B77-256A-2778-59BE-4C5515A60092}" dt="2022-03-10T11:19:42.819" v="1935"/>
          <ac:spMkLst>
            <pc:docMk/>
            <pc:sldMk cId="2332572781" sldId="281"/>
            <ac:spMk id="10" creationId="{967EEEC4-6120-428D-8FB5-916920AECC74}"/>
          </ac:spMkLst>
        </pc:spChg>
        <pc:spChg chg="add">
          <ac:chgData name="C V, Vandana" userId="S::vandana.c-v@capgemini.com::19797956-edf8-40b8-ae63-d50b7bfee44b" providerId="AD" clId="Web-{C5D01B77-256A-2778-59BE-4C5515A60092}" dt="2022-03-10T11:19:42.819" v="1935"/>
          <ac:spMkLst>
            <pc:docMk/>
            <pc:sldMk cId="2332572781" sldId="281"/>
            <ac:spMk id="16" creationId="{35DB3719-6FDC-4E5D-891D-FF40B7300F64}"/>
          </ac:spMkLst>
        </pc:spChg>
        <pc:spChg chg="add mod">
          <ac:chgData name="C V, Vandana" userId="S::vandana.c-v@capgemini.com::19797956-edf8-40b8-ae63-d50b7bfee44b" providerId="AD" clId="Web-{C5D01B77-256A-2778-59BE-4C5515A60092}" dt="2022-03-10T11:26:30.970" v="1989" actId="1076"/>
          <ac:spMkLst>
            <pc:docMk/>
            <pc:sldMk cId="2332572781" sldId="281"/>
            <ac:spMk id="108" creationId="{E30D1275-C23F-47C4-945B-EF20AF9C569C}"/>
          </ac:spMkLst>
        </pc:spChg>
        <pc:spChg chg="add mod">
          <ac:chgData name="C V, Vandana" userId="S::vandana.c-v@capgemini.com::19797956-edf8-40b8-ae63-d50b7bfee44b" providerId="AD" clId="Web-{C5D01B77-256A-2778-59BE-4C5515A60092}" dt="2022-03-10T11:27:18.628" v="2002" actId="1076"/>
          <ac:spMkLst>
            <pc:docMk/>
            <pc:sldMk cId="2332572781" sldId="281"/>
            <ac:spMk id="109" creationId="{5BBAC833-A24F-4D3D-A71B-656DE9E6BE34}"/>
          </ac:spMkLst>
        </pc:spChg>
        <pc:spChg chg="add mod">
          <ac:chgData name="C V, Vandana" userId="S::vandana.c-v@capgemini.com::19797956-edf8-40b8-ae63-d50b7bfee44b" providerId="AD" clId="Web-{C5D01B77-256A-2778-59BE-4C5515A60092}" dt="2022-03-10T11:27:13.159" v="2001" actId="1076"/>
          <ac:spMkLst>
            <pc:docMk/>
            <pc:sldMk cId="2332572781" sldId="281"/>
            <ac:spMk id="110" creationId="{16F3187B-20F3-4434-96D7-2AB0B1BA4F2F}"/>
          </ac:spMkLst>
        </pc:spChg>
        <pc:spChg chg="add mod">
          <ac:chgData name="C V, Vandana" userId="S::vandana.c-v@capgemini.com::19797956-edf8-40b8-ae63-d50b7bfee44b" providerId="AD" clId="Web-{C5D01B77-256A-2778-59BE-4C5515A60092}" dt="2022-03-10T11:27:06.674" v="1999" actId="1076"/>
          <ac:spMkLst>
            <pc:docMk/>
            <pc:sldMk cId="2332572781" sldId="281"/>
            <ac:spMk id="111" creationId="{9446A604-4541-4AC4-AD6E-2F3074503E48}"/>
          </ac:spMkLst>
        </pc:spChg>
        <pc:spChg chg="add mod">
          <ac:chgData name="C V, Vandana" userId="S::vandana.c-v@capgemini.com::19797956-edf8-40b8-ae63-d50b7bfee44b" providerId="AD" clId="Web-{C5D01B77-256A-2778-59BE-4C5515A60092}" dt="2022-03-10T11:27:03.815" v="1998" actId="1076"/>
          <ac:spMkLst>
            <pc:docMk/>
            <pc:sldMk cId="2332572781" sldId="281"/>
            <ac:spMk id="112" creationId="{752EF81F-F1E6-44C9-B1FF-D1D25C946DCD}"/>
          </ac:spMkLst>
        </pc:spChg>
        <pc:spChg chg="add mod">
          <ac:chgData name="C V, Vandana" userId="S::vandana.c-v@capgemini.com::19797956-edf8-40b8-ae63-d50b7bfee44b" providerId="AD" clId="Web-{C5D01B77-256A-2778-59BE-4C5515A60092}" dt="2022-03-10T11:26:59.612" v="1997" actId="1076"/>
          <ac:spMkLst>
            <pc:docMk/>
            <pc:sldMk cId="2332572781" sldId="281"/>
            <ac:spMk id="113" creationId="{CA887754-87DF-4397-9C23-152506D4F2FE}"/>
          </ac:spMkLst>
        </pc:spChg>
        <pc:graphicFrameChg chg="add modGraphic">
          <ac:chgData name="C V, Vandana" userId="S::vandana.c-v@capgemini.com::19797956-edf8-40b8-ae63-d50b7bfee44b" providerId="AD" clId="Web-{C5D01B77-256A-2778-59BE-4C5515A60092}" dt="2022-03-10T11:26:07.642" v="1986"/>
          <ac:graphicFrameMkLst>
            <pc:docMk/>
            <pc:sldMk cId="2332572781" sldId="281"/>
            <ac:graphicFrameMk id="12" creationId="{8696429E-2286-4A99-9744-E33EF6A96C13}"/>
          </ac:graphicFrameMkLst>
        </pc:graphicFrameChg>
      </pc:sldChg>
      <pc:sldChg chg="modTransition">
        <pc:chgData name="C V, Vandana" userId="S::vandana.c-v@capgemini.com::19797956-edf8-40b8-ae63-d50b7bfee44b" providerId="AD" clId="Web-{C5D01B77-256A-2778-59BE-4C5515A60092}" dt="2022-03-10T11:33:53.873" v="2028"/>
        <pc:sldMkLst>
          <pc:docMk/>
          <pc:sldMk cId="356958640" sldId="283"/>
        </pc:sldMkLst>
      </pc:sldChg>
      <pc:sldChg chg="addSp modSp mod modTransition setBg">
        <pc:chgData name="C V, Vandana" userId="S::vandana.c-v@capgemini.com::19797956-edf8-40b8-ae63-d50b7bfee44b" providerId="AD" clId="Web-{C5D01B77-256A-2778-59BE-4C5515A60092}" dt="2022-03-10T11:40:08.992" v="2054"/>
        <pc:sldMkLst>
          <pc:docMk/>
          <pc:sldMk cId="3414880867" sldId="284"/>
        </pc:sldMkLst>
        <pc:spChg chg="mod">
          <ac:chgData name="C V, Vandana" userId="S::vandana.c-v@capgemini.com::19797956-edf8-40b8-ae63-d50b7bfee44b" providerId="AD" clId="Web-{C5D01B77-256A-2778-59BE-4C5515A60092}" dt="2022-03-10T11:40:08.992" v="2054"/>
          <ac:spMkLst>
            <pc:docMk/>
            <pc:sldMk cId="3414880867" sldId="284"/>
            <ac:spMk id="2" creationId="{C6C18A58-AF3E-4C9B-9739-2747B69CDE3D}"/>
          </ac:spMkLst>
        </pc:spChg>
        <pc:spChg chg="mod">
          <ac:chgData name="C V, Vandana" userId="S::vandana.c-v@capgemini.com::19797956-edf8-40b8-ae63-d50b7bfee44b" providerId="AD" clId="Web-{C5D01B77-256A-2778-59BE-4C5515A60092}" dt="2022-03-10T11:40:08.992" v="2054"/>
          <ac:spMkLst>
            <pc:docMk/>
            <pc:sldMk cId="3414880867" sldId="284"/>
            <ac:spMk id="3" creationId="{E3E9E761-CF2A-44DE-9832-85FFA7E39E22}"/>
          </ac:spMkLst>
        </pc:spChg>
        <pc:spChg chg="add">
          <ac:chgData name="C V, Vandana" userId="S::vandana.c-v@capgemini.com::19797956-edf8-40b8-ae63-d50b7bfee44b" providerId="AD" clId="Web-{C5D01B77-256A-2778-59BE-4C5515A60092}" dt="2022-03-10T11:40:08.992" v="2054"/>
          <ac:spMkLst>
            <pc:docMk/>
            <pc:sldMk cId="3414880867" sldId="284"/>
            <ac:spMk id="8" creationId="{3946F6A7-0B48-49A7-8E23-3C1F0993999F}"/>
          </ac:spMkLst>
        </pc:spChg>
        <pc:spChg chg="add">
          <ac:chgData name="C V, Vandana" userId="S::vandana.c-v@capgemini.com::19797956-edf8-40b8-ae63-d50b7bfee44b" providerId="AD" clId="Web-{C5D01B77-256A-2778-59BE-4C5515A60092}" dt="2022-03-10T11:40:08.992" v="2054"/>
          <ac:spMkLst>
            <pc:docMk/>
            <pc:sldMk cId="3414880867" sldId="284"/>
            <ac:spMk id="10" creationId="{F53AD421-C5C8-4C52-9DD0-6A594F21A5DB}"/>
          </ac:spMkLst>
        </pc:spChg>
        <pc:spChg chg="add">
          <ac:chgData name="C V, Vandana" userId="S::vandana.c-v@capgemini.com::19797956-edf8-40b8-ae63-d50b7bfee44b" providerId="AD" clId="Web-{C5D01B77-256A-2778-59BE-4C5515A60092}" dt="2022-03-10T11:40:08.992" v="2054"/>
          <ac:spMkLst>
            <pc:docMk/>
            <pc:sldMk cId="3414880867" sldId="284"/>
            <ac:spMk id="12" creationId="{6D7E5B0F-5185-440A-8222-321C1D118ABE}"/>
          </ac:spMkLst>
        </pc:spChg>
      </pc:sldChg>
      <pc:sldChg chg="modTransition">
        <pc:chgData name="C V, Vandana" userId="S::vandana.c-v@capgemini.com::19797956-edf8-40b8-ae63-d50b7bfee44b" providerId="AD" clId="Web-{C5D01B77-256A-2778-59BE-4C5515A60092}" dt="2022-03-10T11:33:53.873" v="2030"/>
        <pc:sldMkLst>
          <pc:docMk/>
          <pc:sldMk cId="1588193365" sldId="285"/>
        </pc:sldMkLst>
      </pc:sldChg>
      <pc:sldChg chg="addSp delSp modSp modTransition">
        <pc:chgData name="C V, Vandana" userId="S::vandana.c-v@capgemini.com::19797956-edf8-40b8-ae63-d50b7bfee44b" providerId="AD" clId="Web-{C5D01B77-256A-2778-59BE-4C5515A60092}" dt="2022-03-10T11:33:53.873" v="2031"/>
        <pc:sldMkLst>
          <pc:docMk/>
          <pc:sldMk cId="2768573420" sldId="286"/>
        </pc:sldMkLst>
        <pc:spChg chg="mod">
          <ac:chgData name="C V, Vandana" userId="S::vandana.c-v@capgemini.com::19797956-edf8-40b8-ae63-d50b7bfee44b" providerId="AD" clId="Web-{C5D01B77-256A-2778-59BE-4C5515A60092}" dt="2022-03-10T09:41:38.314" v="0"/>
          <ac:spMkLst>
            <pc:docMk/>
            <pc:sldMk cId="2768573420" sldId="286"/>
            <ac:spMk id="2" creationId="{7AB5461C-CF98-46A2-88DA-87A15168079E}"/>
          </ac:spMkLst>
        </pc:spChg>
        <pc:spChg chg="del">
          <ac:chgData name="C V, Vandana" userId="S::vandana.c-v@capgemini.com::19797956-edf8-40b8-ae63-d50b7bfee44b" providerId="AD" clId="Web-{C5D01B77-256A-2778-59BE-4C5515A60092}" dt="2022-03-10T09:41:38.314" v="0"/>
          <ac:spMkLst>
            <pc:docMk/>
            <pc:sldMk cId="2768573420" sldId="286"/>
            <ac:spMk id="9" creationId="{247B6BBF-09F2-4A29-AE4E-3771E2924817}"/>
          </ac:spMkLst>
        </pc:spChg>
        <pc:spChg chg="del">
          <ac:chgData name="C V, Vandana" userId="S::vandana.c-v@capgemini.com::19797956-edf8-40b8-ae63-d50b7bfee44b" providerId="AD" clId="Web-{C5D01B77-256A-2778-59BE-4C5515A60092}" dt="2022-03-10T09:41:38.314" v="0"/>
          <ac:spMkLst>
            <pc:docMk/>
            <pc:sldMk cId="2768573420" sldId="286"/>
            <ac:spMk id="11" creationId="{535742DD-1B16-4E9D-B715-0D74B4574A68}"/>
          </ac:spMkLst>
        </pc:spChg>
        <pc:spChg chg="add">
          <ac:chgData name="C V, Vandana" userId="S::vandana.c-v@capgemini.com::19797956-edf8-40b8-ae63-d50b7bfee44b" providerId="AD" clId="Web-{C5D01B77-256A-2778-59BE-4C5515A60092}" dt="2022-03-10T09:41:38.314" v="0"/>
          <ac:spMkLst>
            <pc:docMk/>
            <pc:sldMk cId="2768573420" sldId="286"/>
            <ac:spMk id="16" creationId="{35DB3719-6FDC-4E5D-891D-FF40B7300F64}"/>
          </ac:spMkLst>
        </pc:spChg>
        <pc:graphicFrameChg chg="mod modGraphic">
          <ac:chgData name="C V, Vandana" userId="S::vandana.c-v@capgemini.com::19797956-edf8-40b8-ae63-d50b7bfee44b" providerId="AD" clId="Web-{C5D01B77-256A-2778-59BE-4C5515A60092}" dt="2022-03-10T09:41:38.314" v="0"/>
          <ac:graphicFrameMkLst>
            <pc:docMk/>
            <pc:sldMk cId="2768573420" sldId="286"/>
            <ac:graphicFrameMk id="5" creationId="{9C9A6D26-4038-4A24-A461-ABA3CB83EA15}"/>
          </ac:graphicFrameMkLst>
        </pc:graphicFrameChg>
      </pc:sldChg>
      <pc:sldChg chg="addSp delSp modSp mod modTransition setBg">
        <pc:chgData name="C V, Vandana" userId="S::vandana.c-v@capgemini.com::19797956-edf8-40b8-ae63-d50b7bfee44b" providerId="AD" clId="Web-{C5D01B77-256A-2778-59BE-4C5515A60092}" dt="2022-03-10T11:33:53.873" v="2032"/>
        <pc:sldMkLst>
          <pc:docMk/>
          <pc:sldMk cId="553726122" sldId="287"/>
        </pc:sldMkLst>
        <pc:spChg chg="mod">
          <ac:chgData name="C V, Vandana" userId="S::vandana.c-v@capgemini.com::19797956-edf8-40b8-ae63-d50b7bfee44b" providerId="AD" clId="Web-{C5D01B77-256A-2778-59BE-4C5515A60092}" dt="2022-03-10T10:33:05.586" v="954"/>
          <ac:spMkLst>
            <pc:docMk/>
            <pc:sldMk cId="553726122" sldId="287"/>
            <ac:spMk id="2" creationId="{54D38724-DFC4-4C7D-B841-DA41D7FABBBB}"/>
          </ac:spMkLst>
        </pc:spChg>
        <pc:spChg chg="mod">
          <ac:chgData name="C V, Vandana" userId="S::vandana.c-v@capgemini.com::19797956-edf8-40b8-ae63-d50b7bfee44b" providerId="AD" clId="Web-{C5D01B77-256A-2778-59BE-4C5515A60092}" dt="2022-03-10T10:33:05.586" v="954"/>
          <ac:spMkLst>
            <pc:docMk/>
            <pc:sldMk cId="553726122" sldId="287"/>
            <ac:spMk id="3" creationId="{0BBC65A3-DD0B-45E9-A9A1-82F622798187}"/>
          </ac:spMkLst>
        </pc:spChg>
        <pc:spChg chg="add del">
          <ac:chgData name="C V, Vandana" userId="S::vandana.c-v@capgemini.com::19797956-edf8-40b8-ae63-d50b7bfee44b" providerId="AD" clId="Web-{C5D01B77-256A-2778-59BE-4C5515A60092}" dt="2022-03-10T10:33:05.586" v="953"/>
          <ac:spMkLst>
            <pc:docMk/>
            <pc:sldMk cId="553726122" sldId="287"/>
            <ac:spMk id="8" creationId="{AC17DE74-01C9-4859-B65A-85CF999E8580}"/>
          </ac:spMkLst>
        </pc:spChg>
        <pc:spChg chg="add del">
          <ac:chgData name="C V, Vandana" userId="S::vandana.c-v@capgemini.com::19797956-edf8-40b8-ae63-d50b7bfee44b" providerId="AD" clId="Web-{C5D01B77-256A-2778-59BE-4C5515A60092}" dt="2022-03-10T10:33:05.586" v="953"/>
          <ac:spMkLst>
            <pc:docMk/>
            <pc:sldMk cId="553726122" sldId="287"/>
            <ac:spMk id="10" creationId="{068C0432-0E90-4CC1-8CD3-D44A90DF07EF}"/>
          </ac:spMkLst>
        </pc:spChg>
        <pc:spChg chg="add">
          <ac:chgData name="C V, Vandana" userId="S::vandana.c-v@capgemini.com::19797956-edf8-40b8-ae63-d50b7bfee44b" providerId="AD" clId="Web-{C5D01B77-256A-2778-59BE-4C5515A60092}" dt="2022-03-10T10:33:05.586" v="954"/>
          <ac:spMkLst>
            <pc:docMk/>
            <pc:sldMk cId="553726122" sldId="287"/>
            <ac:spMk id="12" creationId="{100EDD19-6802-4EC3-95CE-CFFAB042CFD6}"/>
          </ac:spMkLst>
        </pc:spChg>
        <pc:spChg chg="add">
          <ac:chgData name="C V, Vandana" userId="S::vandana.c-v@capgemini.com::19797956-edf8-40b8-ae63-d50b7bfee44b" providerId="AD" clId="Web-{C5D01B77-256A-2778-59BE-4C5515A60092}" dt="2022-03-10T10:33:05.586" v="954"/>
          <ac:spMkLst>
            <pc:docMk/>
            <pc:sldMk cId="553726122" sldId="287"/>
            <ac:spMk id="13" creationId="{DB17E863-922E-4C26-BD64-E8FD41D28661}"/>
          </ac:spMkLst>
        </pc:spChg>
      </pc:sldChg>
      <pc:sldChg chg="addSp delSp modSp new mod ord modTransition setBg">
        <pc:chgData name="C V, Vandana" userId="S::vandana.c-v@capgemini.com::19797956-edf8-40b8-ae63-d50b7bfee44b" providerId="AD" clId="Web-{C5D01B77-256A-2778-59BE-4C5515A60092}" dt="2022-03-10T11:39:33.991" v="2050" actId="20577"/>
        <pc:sldMkLst>
          <pc:docMk/>
          <pc:sldMk cId="3456279871" sldId="288"/>
        </pc:sldMkLst>
        <pc:spChg chg="mod">
          <ac:chgData name="C V, Vandana" userId="S::vandana.c-v@capgemini.com::19797956-edf8-40b8-ae63-d50b7bfee44b" providerId="AD" clId="Web-{C5D01B77-256A-2778-59BE-4C5515A60092}" dt="2022-03-10T11:39:33.991" v="2050" actId="20577"/>
          <ac:spMkLst>
            <pc:docMk/>
            <pc:sldMk cId="3456279871" sldId="288"/>
            <ac:spMk id="2" creationId="{A9B63682-77D2-4DD2-874A-1784CE7887FF}"/>
          </ac:spMkLst>
        </pc:spChg>
        <pc:spChg chg="del mod">
          <ac:chgData name="C V, Vandana" userId="S::vandana.c-v@capgemini.com::19797956-edf8-40b8-ae63-d50b7bfee44b" providerId="AD" clId="Web-{C5D01B77-256A-2778-59BE-4C5515A60092}" dt="2022-03-10T10:29:24.049" v="950"/>
          <ac:spMkLst>
            <pc:docMk/>
            <pc:sldMk cId="3456279871" sldId="288"/>
            <ac:spMk id="3" creationId="{E7FB0232-DE71-4A28-8714-BBA73E13B2D6}"/>
          </ac:spMkLst>
        </pc:spChg>
        <pc:spChg chg="add del">
          <ac:chgData name="C V, Vandana" userId="S::vandana.c-v@capgemini.com::19797956-edf8-40b8-ae63-d50b7bfee44b" providerId="AD" clId="Web-{C5D01B77-256A-2778-59BE-4C5515A60092}" dt="2022-03-10T10:29:24.049" v="950"/>
          <ac:spMkLst>
            <pc:docMk/>
            <pc:sldMk cId="3456279871" sldId="288"/>
            <ac:spMk id="8" creationId="{C05CBC3C-2E5A-4839-8B9B-2E5A6ADF0F58}"/>
          </ac:spMkLst>
        </pc:spChg>
        <pc:spChg chg="add del">
          <ac:chgData name="C V, Vandana" userId="S::vandana.c-v@capgemini.com::19797956-edf8-40b8-ae63-d50b7bfee44b" providerId="AD" clId="Web-{C5D01B77-256A-2778-59BE-4C5515A60092}" dt="2022-03-10T10:29:24.049" v="950"/>
          <ac:spMkLst>
            <pc:docMk/>
            <pc:sldMk cId="3456279871" sldId="288"/>
            <ac:spMk id="10" creationId="{827FF362-FC97-4BF5-949B-D4ADFA26E457}"/>
          </ac:spMkLst>
        </pc:spChg>
        <pc:spChg chg="add">
          <ac:chgData name="C V, Vandana" userId="S::vandana.c-v@capgemini.com::19797956-edf8-40b8-ae63-d50b7bfee44b" providerId="AD" clId="Web-{C5D01B77-256A-2778-59BE-4C5515A60092}" dt="2022-03-10T10:29:24.049" v="950"/>
          <ac:spMkLst>
            <pc:docMk/>
            <pc:sldMk cId="3456279871" sldId="288"/>
            <ac:spMk id="16" creationId="{247B6BBF-09F2-4A29-AE4E-3771E2924817}"/>
          </ac:spMkLst>
        </pc:spChg>
        <pc:spChg chg="add">
          <ac:chgData name="C V, Vandana" userId="S::vandana.c-v@capgemini.com::19797956-edf8-40b8-ae63-d50b7bfee44b" providerId="AD" clId="Web-{C5D01B77-256A-2778-59BE-4C5515A60092}" dt="2022-03-10T10:29:24.049" v="950"/>
          <ac:spMkLst>
            <pc:docMk/>
            <pc:sldMk cId="3456279871" sldId="288"/>
            <ac:spMk id="18" creationId="{535742DD-1B16-4E9D-B715-0D74B4574A68}"/>
          </ac:spMkLst>
        </pc:spChg>
        <pc:graphicFrameChg chg="add">
          <ac:chgData name="C V, Vandana" userId="S::vandana.c-v@capgemini.com::19797956-edf8-40b8-ae63-d50b7bfee44b" providerId="AD" clId="Web-{C5D01B77-256A-2778-59BE-4C5515A60092}" dt="2022-03-10T10:29:24.049" v="950"/>
          <ac:graphicFrameMkLst>
            <pc:docMk/>
            <pc:sldMk cId="3456279871" sldId="288"/>
            <ac:graphicFrameMk id="12" creationId="{E17AF31B-8292-4736-AAB9-171AE41FFAE2}"/>
          </ac:graphicFrameMkLst>
        </pc:graphicFrameChg>
      </pc:sldChg>
      <pc:sldChg chg="addSp delSp modSp new modTransition">
        <pc:chgData name="C V, Vandana" userId="S::vandana.c-v@capgemini.com::19797956-edf8-40b8-ae63-d50b7bfee44b" providerId="AD" clId="Web-{C5D01B77-256A-2778-59BE-4C5515A60092}" dt="2022-03-10T11:39:27.538" v="2049" actId="20577"/>
        <pc:sldMkLst>
          <pc:docMk/>
          <pc:sldMk cId="1035882005" sldId="289"/>
        </pc:sldMkLst>
        <pc:spChg chg="mod">
          <ac:chgData name="C V, Vandana" userId="S::vandana.c-v@capgemini.com::19797956-edf8-40b8-ae63-d50b7bfee44b" providerId="AD" clId="Web-{C5D01B77-256A-2778-59BE-4C5515A60092}" dt="2022-03-10T11:39:27.538" v="2049" actId="20577"/>
          <ac:spMkLst>
            <pc:docMk/>
            <pc:sldMk cId="1035882005" sldId="289"/>
            <ac:spMk id="2" creationId="{77C5E969-234F-498A-9444-7E2A9310FADE}"/>
          </ac:spMkLst>
        </pc:spChg>
        <pc:spChg chg="del mod">
          <ac:chgData name="C V, Vandana" userId="S::vandana.c-v@capgemini.com::19797956-edf8-40b8-ae63-d50b7bfee44b" providerId="AD" clId="Web-{C5D01B77-256A-2778-59BE-4C5515A60092}" dt="2022-03-10T11:22:56.715" v="1936"/>
          <ac:spMkLst>
            <pc:docMk/>
            <pc:sldMk cId="1035882005" sldId="289"/>
            <ac:spMk id="3" creationId="{E87B9699-2270-4AB0-AA3B-9198805A7FA5}"/>
          </ac:spMkLst>
        </pc:spChg>
        <pc:graphicFrameChg chg="add">
          <ac:chgData name="C V, Vandana" userId="S::vandana.c-v@capgemini.com::19797956-edf8-40b8-ae63-d50b7bfee44b" providerId="AD" clId="Web-{C5D01B77-256A-2778-59BE-4C5515A60092}" dt="2022-03-10T11:22:56.715" v="1936"/>
          <ac:graphicFrameMkLst>
            <pc:docMk/>
            <pc:sldMk cId="1035882005" sldId="289"/>
            <ac:graphicFrameMk id="5" creationId="{47AEBAB8-F486-47A5-87D3-E45E28BAC224}"/>
          </ac:graphicFrameMkLst>
        </pc:graphicFrameChg>
      </pc:sldChg>
      <pc:sldChg chg="addSp modSp new mod modTransition setBg">
        <pc:chgData name="C V, Vandana" userId="S::vandana.c-v@capgemini.com::19797956-edf8-40b8-ae63-d50b7bfee44b" providerId="AD" clId="Web-{C5D01B77-256A-2778-59BE-4C5515A60092}" dt="2022-03-10T11:33:53.873" v="2035"/>
        <pc:sldMkLst>
          <pc:docMk/>
          <pc:sldMk cId="4061532059" sldId="290"/>
        </pc:sldMkLst>
        <pc:spChg chg="mod">
          <ac:chgData name="C V, Vandana" userId="S::vandana.c-v@capgemini.com::19797956-edf8-40b8-ae63-d50b7bfee44b" providerId="AD" clId="Web-{C5D01B77-256A-2778-59BE-4C5515A60092}" dt="2022-03-10T10:35:53.887" v="985" actId="20577"/>
          <ac:spMkLst>
            <pc:docMk/>
            <pc:sldMk cId="4061532059" sldId="290"/>
            <ac:spMk id="2" creationId="{9750CB13-218B-4C39-9D38-72A838A43530}"/>
          </ac:spMkLst>
        </pc:spChg>
        <pc:spChg chg="mod">
          <ac:chgData name="C V, Vandana" userId="S::vandana.c-v@capgemini.com::19797956-edf8-40b8-ae63-d50b7bfee44b" providerId="AD" clId="Web-{C5D01B77-256A-2778-59BE-4C5515A60092}" dt="2022-03-10T10:41:20.131" v="1015" actId="20577"/>
          <ac:spMkLst>
            <pc:docMk/>
            <pc:sldMk cId="4061532059" sldId="290"/>
            <ac:spMk id="3" creationId="{81FF6827-E921-4B42-9030-E9BDFF84F9C8}"/>
          </ac:spMkLst>
        </pc:spChg>
        <pc:spChg chg="add">
          <ac:chgData name="C V, Vandana" userId="S::vandana.c-v@capgemini.com::19797956-edf8-40b8-ae63-d50b7bfee44b" providerId="AD" clId="Web-{C5D01B77-256A-2778-59BE-4C5515A60092}" dt="2022-03-10T10:29:51.424" v="951"/>
          <ac:spMkLst>
            <pc:docMk/>
            <pc:sldMk cId="4061532059" sldId="290"/>
            <ac:spMk id="8" creationId="{3946F6A7-0B48-49A7-8E23-3C1F0993999F}"/>
          </ac:spMkLst>
        </pc:spChg>
        <pc:spChg chg="add">
          <ac:chgData name="C V, Vandana" userId="S::vandana.c-v@capgemini.com::19797956-edf8-40b8-ae63-d50b7bfee44b" providerId="AD" clId="Web-{C5D01B77-256A-2778-59BE-4C5515A60092}" dt="2022-03-10T10:29:51.424" v="951"/>
          <ac:spMkLst>
            <pc:docMk/>
            <pc:sldMk cId="4061532059" sldId="290"/>
            <ac:spMk id="10" creationId="{F53AD421-C5C8-4C52-9DD0-6A594F21A5DB}"/>
          </ac:spMkLst>
        </pc:spChg>
        <pc:spChg chg="add">
          <ac:chgData name="C V, Vandana" userId="S::vandana.c-v@capgemini.com::19797956-edf8-40b8-ae63-d50b7bfee44b" providerId="AD" clId="Web-{C5D01B77-256A-2778-59BE-4C5515A60092}" dt="2022-03-10T10:29:51.424" v="951"/>
          <ac:spMkLst>
            <pc:docMk/>
            <pc:sldMk cId="4061532059" sldId="290"/>
            <ac:spMk id="12" creationId="{6D7E5B0F-5185-440A-8222-321C1D118ABE}"/>
          </ac:spMkLst>
        </pc:spChg>
      </pc:sldChg>
      <pc:sldChg chg="addSp delSp modSp new del mod ord setBg">
        <pc:chgData name="C V, Vandana" userId="S::vandana.c-v@capgemini.com::19797956-edf8-40b8-ae63-d50b7bfee44b" providerId="AD" clId="Web-{C5D01B77-256A-2778-59BE-4C5515A60092}" dt="2022-03-10T10:41:24.100" v="1016"/>
        <pc:sldMkLst>
          <pc:docMk/>
          <pc:sldMk cId="2901433128" sldId="291"/>
        </pc:sldMkLst>
        <pc:spChg chg="mod">
          <ac:chgData name="C V, Vandana" userId="S::vandana.c-v@capgemini.com::19797956-edf8-40b8-ae63-d50b7bfee44b" providerId="AD" clId="Web-{C5D01B77-256A-2778-59BE-4C5515A60092}" dt="2022-03-10T10:40:08.019" v="1010"/>
          <ac:spMkLst>
            <pc:docMk/>
            <pc:sldMk cId="2901433128" sldId="291"/>
            <ac:spMk id="2" creationId="{CAE38ACF-0E3A-489B-ABFB-CDB78F06E250}"/>
          </ac:spMkLst>
        </pc:spChg>
        <pc:spChg chg="del">
          <ac:chgData name="C V, Vandana" userId="S::vandana.c-v@capgemini.com::19797956-edf8-40b8-ae63-d50b7bfee44b" providerId="AD" clId="Web-{C5D01B77-256A-2778-59BE-4C5515A60092}" dt="2022-03-10T10:40:08.019" v="1010"/>
          <ac:spMkLst>
            <pc:docMk/>
            <pc:sldMk cId="2901433128" sldId="291"/>
            <ac:spMk id="3" creationId="{2ED920C1-AB69-40B2-9111-EFF4FF90983F}"/>
          </ac:spMkLst>
        </pc:spChg>
        <pc:spChg chg="add">
          <ac:chgData name="C V, Vandana" userId="S::vandana.c-v@capgemini.com::19797956-edf8-40b8-ae63-d50b7bfee44b" providerId="AD" clId="Web-{C5D01B77-256A-2778-59BE-4C5515A60092}" dt="2022-03-10T10:40:08.019" v="1010"/>
          <ac:spMkLst>
            <pc:docMk/>
            <pc:sldMk cId="2901433128" sldId="291"/>
            <ac:spMk id="8" creationId="{DA381740-063A-41A4-836D-85D14980EEF0}"/>
          </ac:spMkLst>
        </pc:spChg>
        <pc:spChg chg="add">
          <ac:chgData name="C V, Vandana" userId="S::vandana.c-v@capgemini.com::19797956-edf8-40b8-ae63-d50b7bfee44b" providerId="AD" clId="Web-{C5D01B77-256A-2778-59BE-4C5515A60092}" dt="2022-03-10T10:40:08.019" v="1010"/>
          <ac:spMkLst>
            <pc:docMk/>
            <pc:sldMk cId="2901433128" sldId="291"/>
            <ac:spMk id="10" creationId="{32D45EE4-C4F0-4F72-B1C6-39F596D138A9}"/>
          </ac:spMkLst>
        </pc:spChg>
        <pc:spChg chg="add">
          <ac:chgData name="C V, Vandana" userId="S::vandana.c-v@capgemini.com::19797956-edf8-40b8-ae63-d50b7bfee44b" providerId="AD" clId="Web-{C5D01B77-256A-2778-59BE-4C5515A60092}" dt="2022-03-10T10:40:08.019" v="1010"/>
          <ac:spMkLst>
            <pc:docMk/>
            <pc:sldMk cId="2901433128" sldId="291"/>
            <ac:spMk id="12" creationId="{8C459BAD-4279-4A9D-B0C5-662C5F5ED21F}"/>
          </ac:spMkLst>
        </pc:spChg>
        <pc:spChg chg="add">
          <ac:chgData name="C V, Vandana" userId="S::vandana.c-v@capgemini.com::19797956-edf8-40b8-ae63-d50b7bfee44b" providerId="AD" clId="Web-{C5D01B77-256A-2778-59BE-4C5515A60092}" dt="2022-03-10T10:40:08.019" v="1010"/>
          <ac:spMkLst>
            <pc:docMk/>
            <pc:sldMk cId="2901433128" sldId="291"/>
            <ac:spMk id="14" creationId="{0953BC39-9D68-40BE-BF3C-5C4EB782AF94}"/>
          </ac:spMkLst>
        </pc:spChg>
      </pc:sldChg>
      <pc:sldChg chg="addSp delSp modSp new mod modTransition setBg">
        <pc:chgData name="C V, Vandana" userId="S::vandana.c-v@capgemini.com::19797956-edf8-40b8-ae63-d50b7bfee44b" providerId="AD" clId="Web-{C5D01B77-256A-2778-59BE-4C5515A60092}" dt="2022-03-10T11:33:53.873" v="2036"/>
        <pc:sldMkLst>
          <pc:docMk/>
          <pc:sldMk cId="4276039004" sldId="291"/>
        </pc:sldMkLst>
        <pc:spChg chg="mod">
          <ac:chgData name="C V, Vandana" userId="S::vandana.c-v@capgemini.com::19797956-edf8-40b8-ae63-d50b7bfee44b" providerId="AD" clId="Web-{C5D01B77-256A-2778-59BE-4C5515A60092}" dt="2022-03-10T10:57:46.642" v="1595"/>
          <ac:spMkLst>
            <pc:docMk/>
            <pc:sldMk cId="4276039004" sldId="291"/>
            <ac:spMk id="2" creationId="{26C0411C-12FC-496B-83E4-CD555FB66D67}"/>
          </ac:spMkLst>
        </pc:spChg>
        <pc:spChg chg="del mod">
          <ac:chgData name="C V, Vandana" userId="S::vandana.c-v@capgemini.com::19797956-edf8-40b8-ae63-d50b7bfee44b" providerId="AD" clId="Web-{C5D01B77-256A-2778-59BE-4C5515A60092}" dt="2022-03-10T10:57:46.642" v="1595"/>
          <ac:spMkLst>
            <pc:docMk/>
            <pc:sldMk cId="4276039004" sldId="291"/>
            <ac:spMk id="3" creationId="{C43874D4-C06C-4F13-B174-EB576430C999}"/>
          </ac:spMkLst>
        </pc:spChg>
        <pc:spChg chg="add">
          <ac:chgData name="C V, Vandana" userId="S::vandana.c-v@capgemini.com::19797956-edf8-40b8-ae63-d50b7bfee44b" providerId="AD" clId="Web-{C5D01B77-256A-2778-59BE-4C5515A60092}" dt="2022-03-10T10:57:46.642" v="1595"/>
          <ac:spMkLst>
            <pc:docMk/>
            <pc:sldMk cId="4276039004" sldId="291"/>
            <ac:spMk id="9" creationId="{35DB3719-6FDC-4E5D-891D-FF40B7300F64}"/>
          </ac:spMkLst>
        </pc:spChg>
        <pc:graphicFrameChg chg="add">
          <ac:chgData name="C V, Vandana" userId="S::vandana.c-v@capgemini.com::19797956-edf8-40b8-ae63-d50b7bfee44b" providerId="AD" clId="Web-{C5D01B77-256A-2778-59BE-4C5515A60092}" dt="2022-03-10T10:57:46.642" v="1595"/>
          <ac:graphicFrameMkLst>
            <pc:docMk/>
            <pc:sldMk cId="4276039004" sldId="291"/>
            <ac:graphicFrameMk id="5" creationId="{A01063E7-C3AF-4678-A24F-A3459B3D0A4F}"/>
          </ac:graphicFrameMkLst>
        </pc:graphicFrameChg>
      </pc:sldChg>
      <pc:sldChg chg="addSp delSp modSp new mod modTransition setBg">
        <pc:chgData name="C V, Vandana" userId="S::vandana.c-v@capgemini.com::19797956-edf8-40b8-ae63-d50b7bfee44b" providerId="AD" clId="Web-{C5D01B77-256A-2778-59BE-4C5515A60092}" dt="2022-03-10T11:39:56.305" v="2053" actId="20577"/>
        <pc:sldMkLst>
          <pc:docMk/>
          <pc:sldMk cId="2919228390" sldId="292"/>
        </pc:sldMkLst>
        <pc:spChg chg="mod">
          <ac:chgData name="C V, Vandana" userId="S::vandana.c-v@capgemini.com::19797956-edf8-40b8-ae63-d50b7bfee44b" providerId="AD" clId="Web-{C5D01B77-256A-2778-59BE-4C5515A60092}" dt="2022-03-10T11:39:56.305" v="2053" actId="20577"/>
          <ac:spMkLst>
            <pc:docMk/>
            <pc:sldMk cId="2919228390" sldId="292"/>
            <ac:spMk id="2" creationId="{B8A0427E-43B4-461E-A1FC-FF9910429BC6}"/>
          </ac:spMkLst>
        </pc:spChg>
        <pc:spChg chg="del mod">
          <ac:chgData name="C V, Vandana" userId="S::vandana.c-v@capgemini.com::19797956-edf8-40b8-ae63-d50b7bfee44b" providerId="AD" clId="Web-{C5D01B77-256A-2778-59BE-4C5515A60092}" dt="2022-03-10T11:05:36.858" v="1770"/>
          <ac:spMkLst>
            <pc:docMk/>
            <pc:sldMk cId="2919228390" sldId="292"/>
            <ac:spMk id="3" creationId="{088CF0A2-C75F-47DC-9CE7-A0A94EC36A20}"/>
          </ac:spMkLst>
        </pc:spChg>
        <pc:spChg chg="add">
          <ac:chgData name="C V, Vandana" userId="S::vandana.c-v@capgemini.com::19797956-edf8-40b8-ae63-d50b7bfee44b" providerId="AD" clId="Web-{C5D01B77-256A-2778-59BE-4C5515A60092}" dt="2022-03-10T11:05:36.858" v="1770"/>
          <ac:spMkLst>
            <pc:docMk/>
            <pc:sldMk cId="2919228390" sldId="292"/>
            <ac:spMk id="9" creationId="{247B6BBF-09F2-4A29-AE4E-3771E2924817}"/>
          </ac:spMkLst>
        </pc:spChg>
        <pc:spChg chg="add">
          <ac:chgData name="C V, Vandana" userId="S::vandana.c-v@capgemini.com::19797956-edf8-40b8-ae63-d50b7bfee44b" providerId="AD" clId="Web-{C5D01B77-256A-2778-59BE-4C5515A60092}" dt="2022-03-10T11:05:36.858" v="1770"/>
          <ac:spMkLst>
            <pc:docMk/>
            <pc:sldMk cId="2919228390" sldId="292"/>
            <ac:spMk id="11" creationId="{535742DD-1B16-4E9D-B715-0D74B4574A68}"/>
          </ac:spMkLst>
        </pc:spChg>
        <pc:graphicFrameChg chg="add modGraphic">
          <ac:chgData name="C V, Vandana" userId="S::vandana.c-v@capgemini.com::19797956-edf8-40b8-ae63-d50b7bfee44b" providerId="AD" clId="Web-{C5D01B77-256A-2778-59BE-4C5515A60092}" dt="2022-03-10T11:07:35.189" v="1842" actId="20577"/>
          <ac:graphicFrameMkLst>
            <pc:docMk/>
            <pc:sldMk cId="2919228390" sldId="292"/>
            <ac:graphicFrameMk id="5" creationId="{E7C604CA-EF27-4393-8260-2E038E7DF42B}"/>
          </ac:graphicFrameMkLst>
        </pc:graphicFrameChg>
      </pc:sldChg>
      <pc:sldChg chg="addSp delSp modSp new mod modTransition setBg">
        <pc:chgData name="C V, Vandana" userId="S::vandana.c-v@capgemini.com::19797956-edf8-40b8-ae63-d50b7bfee44b" providerId="AD" clId="Web-{C5D01B77-256A-2778-59BE-4C5515A60092}" dt="2022-03-10T11:33:53.873" v="2038"/>
        <pc:sldMkLst>
          <pc:docMk/>
          <pc:sldMk cId="2471400333" sldId="293"/>
        </pc:sldMkLst>
        <pc:spChg chg="mod ord">
          <ac:chgData name="C V, Vandana" userId="S::vandana.c-v@capgemini.com::19797956-edf8-40b8-ae63-d50b7bfee44b" providerId="AD" clId="Web-{C5D01B77-256A-2778-59BE-4C5515A60092}" dt="2022-03-10T11:02:06.884" v="1627"/>
          <ac:spMkLst>
            <pc:docMk/>
            <pc:sldMk cId="2471400333" sldId="293"/>
            <ac:spMk id="2" creationId="{3F42F5DA-AA7E-4B28-8556-698B7733702F}"/>
          </ac:spMkLst>
        </pc:spChg>
        <pc:spChg chg="del">
          <ac:chgData name="C V, Vandana" userId="S::vandana.c-v@capgemini.com::19797956-edf8-40b8-ae63-d50b7bfee44b" providerId="AD" clId="Web-{C5D01B77-256A-2778-59BE-4C5515A60092}" dt="2022-03-10T11:02:00.024" v="1623"/>
          <ac:spMkLst>
            <pc:docMk/>
            <pc:sldMk cId="2471400333" sldId="293"/>
            <ac:spMk id="3" creationId="{4F99127E-9762-4106-84EE-BF1ACC9D96CD}"/>
          </ac:spMkLst>
        </pc:spChg>
        <pc:spChg chg="add mod">
          <ac:chgData name="C V, Vandana" userId="S::vandana.c-v@capgemini.com::19797956-edf8-40b8-ae63-d50b7bfee44b" providerId="AD" clId="Web-{C5D01B77-256A-2778-59BE-4C5515A60092}" dt="2022-03-10T11:02:06.884" v="1627"/>
          <ac:spMkLst>
            <pc:docMk/>
            <pc:sldMk cId="2471400333" sldId="293"/>
            <ac:spMk id="5" creationId="{ACBAA786-F2D0-42E7-B81C-C38BC9C7F878}"/>
          </ac:spMkLst>
        </pc:spChg>
        <pc:spChg chg="add">
          <ac:chgData name="C V, Vandana" userId="S::vandana.c-v@capgemini.com::19797956-edf8-40b8-ae63-d50b7bfee44b" providerId="AD" clId="Web-{C5D01B77-256A-2778-59BE-4C5515A60092}" dt="2022-03-10T11:02:06.884" v="1627"/>
          <ac:spMkLst>
            <pc:docMk/>
            <pc:sldMk cId="2471400333" sldId="293"/>
            <ac:spMk id="10" creationId="{DA381740-063A-41A4-836D-85D14980EEF0}"/>
          </ac:spMkLst>
        </pc:spChg>
        <pc:spChg chg="add">
          <ac:chgData name="C V, Vandana" userId="S::vandana.c-v@capgemini.com::19797956-edf8-40b8-ae63-d50b7bfee44b" providerId="AD" clId="Web-{C5D01B77-256A-2778-59BE-4C5515A60092}" dt="2022-03-10T11:02:06.884" v="1627"/>
          <ac:spMkLst>
            <pc:docMk/>
            <pc:sldMk cId="2471400333" sldId="293"/>
            <ac:spMk id="12" creationId="{0671A8AE-40A1-4631-A6B8-581AFF065482}"/>
          </ac:spMkLst>
        </pc:spChg>
        <pc:spChg chg="add">
          <ac:chgData name="C V, Vandana" userId="S::vandana.c-v@capgemini.com::19797956-edf8-40b8-ae63-d50b7bfee44b" providerId="AD" clId="Web-{C5D01B77-256A-2778-59BE-4C5515A60092}" dt="2022-03-10T11:02:06.884" v="1627"/>
          <ac:spMkLst>
            <pc:docMk/>
            <pc:sldMk cId="2471400333" sldId="293"/>
            <ac:spMk id="14" creationId="{A44CD100-6267-4E62-AA64-2182A3A6A1C0}"/>
          </ac:spMkLst>
        </pc:spChg>
        <pc:picChg chg="add mod ord">
          <ac:chgData name="C V, Vandana" userId="S::vandana.c-v@capgemini.com::19797956-edf8-40b8-ae63-d50b7bfee44b" providerId="AD" clId="Web-{C5D01B77-256A-2778-59BE-4C5515A60092}" dt="2022-03-10T11:02:06.884" v="1627"/>
          <ac:picMkLst>
            <pc:docMk/>
            <pc:sldMk cId="2471400333" sldId="293"/>
            <ac:picMk id="4" creationId="{238CABE8-2C9A-447A-929B-CD31DB185AB5}"/>
          </ac:picMkLst>
        </pc:picChg>
      </pc:sldChg>
    </pc:docChg>
  </pc:docChgLst>
  <pc:docChgLst>
    <pc:chgData name="C V, Vandana" userId="S::vandana.c-v@capgemini.com::19797956-edf8-40b8-ae63-d50b7bfee44b" providerId="AD" clId="Web-{1FFFFDBA-2340-5AFF-FA19-F1540F99C785}"/>
    <pc:docChg chg="addSld delSld modSld sldOrd">
      <pc:chgData name="C V, Vandana" userId="S::vandana.c-v@capgemini.com::19797956-edf8-40b8-ae63-d50b7bfee44b" providerId="AD" clId="Web-{1FFFFDBA-2340-5AFF-FA19-F1540F99C785}" dt="2022-03-09T15:16:47.047" v="2047"/>
      <pc:docMkLst>
        <pc:docMk/>
      </pc:docMkLst>
      <pc:sldChg chg="addSp delSp modSp del">
        <pc:chgData name="C V, Vandana" userId="S::vandana.c-v@capgemini.com::19797956-edf8-40b8-ae63-d50b7bfee44b" providerId="AD" clId="Web-{1FFFFDBA-2340-5AFF-FA19-F1540F99C785}" dt="2022-03-09T13:54:43.309" v="1008"/>
        <pc:sldMkLst>
          <pc:docMk/>
          <pc:sldMk cId="4239330338" sldId="259"/>
        </pc:sldMkLst>
        <pc:spChg chg="mod">
          <ac:chgData name="C V, Vandana" userId="S::vandana.c-v@capgemini.com::19797956-edf8-40b8-ae63-d50b7bfee44b" providerId="AD" clId="Web-{1FFFFDBA-2340-5AFF-FA19-F1540F99C785}" dt="2022-03-09T13:54:29.231" v="1005" actId="20577"/>
          <ac:spMkLst>
            <pc:docMk/>
            <pc:sldMk cId="4239330338" sldId="259"/>
            <ac:spMk id="2" creationId="{0FBFCE48-D9B8-4483-9626-C846A9EACFB2}"/>
          </ac:spMkLst>
        </pc:spChg>
        <pc:spChg chg="add del">
          <ac:chgData name="C V, Vandana" userId="S::vandana.c-v@capgemini.com::19797956-edf8-40b8-ae63-d50b7bfee44b" providerId="AD" clId="Web-{1FFFFDBA-2340-5AFF-FA19-F1540F99C785}" dt="2022-03-09T13:53:40.136" v="997"/>
          <ac:spMkLst>
            <pc:docMk/>
            <pc:sldMk cId="4239330338" sldId="259"/>
            <ac:spMk id="9" creationId="{247B6BBF-09F2-4A29-AE4E-3771E2924817}"/>
          </ac:spMkLst>
        </pc:spChg>
        <pc:spChg chg="add del">
          <ac:chgData name="C V, Vandana" userId="S::vandana.c-v@capgemini.com::19797956-edf8-40b8-ae63-d50b7bfee44b" providerId="AD" clId="Web-{1FFFFDBA-2340-5AFF-FA19-F1540F99C785}" dt="2022-03-09T13:53:40.136" v="997"/>
          <ac:spMkLst>
            <pc:docMk/>
            <pc:sldMk cId="4239330338" sldId="259"/>
            <ac:spMk id="11" creationId="{535742DD-1B16-4E9D-B715-0D74B4574A68}"/>
          </ac:spMkLst>
        </pc:spChg>
        <pc:spChg chg="add del">
          <ac:chgData name="C V, Vandana" userId="S::vandana.c-v@capgemini.com::19797956-edf8-40b8-ae63-d50b7bfee44b" providerId="AD" clId="Web-{1FFFFDBA-2340-5AFF-FA19-F1540F99C785}" dt="2022-03-09T13:53:40.104" v="996"/>
          <ac:spMkLst>
            <pc:docMk/>
            <pc:sldMk cId="4239330338" sldId="259"/>
            <ac:spMk id="16" creationId="{C05CBC3C-2E5A-4839-8B9B-2E5A6ADF0F58}"/>
          </ac:spMkLst>
        </pc:spChg>
        <pc:spChg chg="add del">
          <ac:chgData name="C V, Vandana" userId="S::vandana.c-v@capgemini.com::19797956-edf8-40b8-ae63-d50b7bfee44b" providerId="AD" clId="Web-{1FFFFDBA-2340-5AFF-FA19-F1540F99C785}" dt="2022-03-09T13:53:40.104" v="996"/>
          <ac:spMkLst>
            <pc:docMk/>
            <pc:sldMk cId="4239330338" sldId="259"/>
            <ac:spMk id="18" creationId="{DB5B423A-57CC-4C58-AA26-8E2E862B03A0}"/>
          </ac:spMkLst>
        </pc:spChg>
        <pc:spChg chg="add">
          <ac:chgData name="C V, Vandana" userId="S::vandana.c-v@capgemini.com::19797956-edf8-40b8-ae63-d50b7bfee44b" providerId="AD" clId="Web-{1FFFFDBA-2340-5AFF-FA19-F1540F99C785}" dt="2022-03-09T13:53:40.136" v="997"/>
          <ac:spMkLst>
            <pc:docMk/>
            <pc:sldMk cId="4239330338" sldId="259"/>
            <ac:spMk id="20" creationId="{247B6BBF-09F2-4A29-AE4E-3771E2924817}"/>
          </ac:spMkLst>
        </pc:spChg>
        <pc:spChg chg="add">
          <ac:chgData name="C V, Vandana" userId="S::vandana.c-v@capgemini.com::19797956-edf8-40b8-ae63-d50b7bfee44b" providerId="AD" clId="Web-{1FFFFDBA-2340-5AFF-FA19-F1540F99C785}" dt="2022-03-09T13:53:40.136" v="997"/>
          <ac:spMkLst>
            <pc:docMk/>
            <pc:sldMk cId="4239330338" sldId="259"/>
            <ac:spMk id="21" creationId="{535742DD-1B16-4E9D-B715-0D74B4574A68}"/>
          </ac:spMkLst>
        </pc:spChg>
        <pc:graphicFrameChg chg="mod modGraphic">
          <ac:chgData name="C V, Vandana" userId="S::vandana.c-v@capgemini.com::19797956-edf8-40b8-ae63-d50b7bfee44b" providerId="AD" clId="Web-{1FFFFDBA-2340-5AFF-FA19-F1540F99C785}" dt="2022-03-09T13:53:40.136" v="997"/>
          <ac:graphicFrameMkLst>
            <pc:docMk/>
            <pc:sldMk cId="4239330338" sldId="259"/>
            <ac:graphicFrameMk id="5" creationId="{D40EF2DF-D29D-4621-92F4-8DA485C81095}"/>
          </ac:graphicFrameMkLst>
        </pc:graphicFrameChg>
      </pc:sldChg>
      <pc:sldChg chg="addSp delSp modSp mod modTransition setBg">
        <pc:chgData name="C V, Vandana" userId="S::vandana.c-v@capgemini.com::19797956-edf8-40b8-ae63-d50b7bfee44b" providerId="AD" clId="Web-{1FFFFDBA-2340-5AFF-FA19-F1540F99C785}" dt="2022-03-09T14:40:53.069" v="1883"/>
        <pc:sldMkLst>
          <pc:docMk/>
          <pc:sldMk cId="559242009" sldId="260"/>
        </pc:sldMkLst>
        <pc:spChg chg="mod">
          <ac:chgData name="C V, Vandana" userId="S::vandana.c-v@capgemini.com::19797956-edf8-40b8-ae63-d50b7bfee44b" providerId="AD" clId="Web-{1FFFFDBA-2340-5AFF-FA19-F1540F99C785}" dt="2022-03-09T14:27:25.001" v="1808" actId="20577"/>
          <ac:spMkLst>
            <pc:docMk/>
            <pc:sldMk cId="559242009" sldId="260"/>
            <ac:spMk id="2" creationId="{73AA3C30-F696-41D2-9F49-A2CB18951279}"/>
          </ac:spMkLst>
        </pc:spChg>
        <pc:spChg chg="del mod">
          <ac:chgData name="C V, Vandana" userId="S::vandana.c-v@capgemini.com::19797956-edf8-40b8-ae63-d50b7bfee44b" providerId="AD" clId="Web-{1FFFFDBA-2340-5AFF-FA19-F1540F99C785}" dt="2022-03-09T13:04:08.855" v="123"/>
          <ac:spMkLst>
            <pc:docMk/>
            <pc:sldMk cId="559242009" sldId="260"/>
            <ac:spMk id="3" creationId="{8E3C3AA8-7FDD-46AF-8D98-181485439F6B}"/>
          </ac:spMkLst>
        </pc:spChg>
        <pc:spChg chg="add del mod">
          <ac:chgData name="C V, Vandana" userId="S::vandana.c-v@capgemini.com::19797956-edf8-40b8-ae63-d50b7bfee44b" providerId="AD" clId="Web-{1FFFFDBA-2340-5AFF-FA19-F1540F99C785}" dt="2022-03-09T13:01:39.976" v="86"/>
          <ac:spMkLst>
            <pc:docMk/>
            <pc:sldMk cId="559242009" sldId="260"/>
            <ac:spMk id="4" creationId="{A0A2E37D-BCA5-4F01-A410-21D0D39D15BA}"/>
          </ac:spMkLst>
        </pc:spChg>
        <pc:spChg chg="add mod">
          <ac:chgData name="C V, Vandana" userId="S::vandana.c-v@capgemini.com::19797956-edf8-40b8-ae63-d50b7bfee44b" providerId="AD" clId="Web-{1FFFFDBA-2340-5AFF-FA19-F1540F99C785}" dt="2022-03-09T13:02:10.977" v="92" actId="20577"/>
          <ac:spMkLst>
            <pc:docMk/>
            <pc:sldMk cId="559242009" sldId="260"/>
            <ac:spMk id="5" creationId="{49B9D098-EAEF-4995-B946-D9A07F6498C4}"/>
          </ac:spMkLst>
        </pc:spChg>
        <pc:spChg chg="add">
          <ac:chgData name="C V, Vandana" userId="S::vandana.c-v@capgemini.com::19797956-edf8-40b8-ae63-d50b7bfee44b" providerId="AD" clId="Web-{1FFFFDBA-2340-5AFF-FA19-F1540F99C785}" dt="2022-03-09T13:04:08.855" v="123"/>
          <ac:spMkLst>
            <pc:docMk/>
            <pc:sldMk cId="559242009" sldId="260"/>
            <ac:spMk id="11" creationId="{247B6BBF-09F2-4A29-AE4E-3771E2924817}"/>
          </ac:spMkLst>
        </pc:spChg>
        <pc:spChg chg="add">
          <ac:chgData name="C V, Vandana" userId="S::vandana.c-v@capgemini.com::19797956-edf8-40b8-ae63-d50b7bfee44b" providerId="AD" clId="Web-{1FFFFDBA-2340-5AFF-FA19-F1540F99C785}" dt="2022-03-09T13:04:08.855" v="123"/>
          <ac:spMkLst>
            <pc:docMk/>
            <pc:sldMk cId="559242009" sldId="260"/>
            <ac:spMk id="13" creationId="{535742DD-1B16-4E9D-B715-0D74B4574A68}"/>
          </ac:spMkLst>
        </pc:spChg>
        <pc:graphicFrameChg chg="add modGraphic">
          <ac:chgData name="C V, Vandana" userId="S::vandana.c-v@capgemini.com::19797956-edf8-40b8-ae63-d50b7bfee44b" providerId="AD" clId="Web-{1FFFFDBA-2340-5AFF-FA19-F1540F99C785}" dt="2022-03-09T13:04:35.449" v="128" actId="20577"/>
          <ac:graphicFrameMkLst>
            <pc:docMk/>
            <pc:sldMk cId="559242009" sldId="260"/>
            <ac:graphicFrameMk id="7" creationId="{37CBF5A3-C0FF-4C91-B557-D5D1FCC40817}"/>
          </ac:graphicFrameMkLst>
        </pc:graphicFrameChg>
      </pc:sldChg>
      <pc:sldChg chg="addSp delSp modSp new mod ord modTransition setBg">
        <pc:chgData name="C V, Vandana" userId="S::vandana.c-v@capgemini.com::19797956-edf8-40b8-ae63-d50b7bfee44b" providerId="AD" clId="Web-{1FFFFDBA-2340-5AFF-FA19-F1540F99C785}" dt="2022-03-09T14:16:44.265" v="1403"/>
        <pc:sldMkLst>
          <pc:docMk/>
          <pc:sldMk cId="2905926492" sldId="261"/>
        </pc:sldMkLst>
        <pc:spChg chg="mod">
          <ac:chgData name="C V, Vandana" userId="S::vandana.c-v@capgemini.com::19797956-edf8-40b8-ae63-d50b7bfee44b" providerId="AD" clId="Web-{1FFFFDBA-2340-5AFF-FA19-F1540F99C785}" dt="2022-03-09T13:57:43.564" v="1012"/>
          <ac:spMkLst>
            <pc:docMk/>
            <pc:sldMk cId="2905926492" sldId="261"/>
            <ac:spMk id="2" creationId="{A11FC1EC-FB44-4959-9C0A-F675B8E031A0}"/>
          </ac:spMkLst>
        </pc:spChg>
        <pc:spChg chg="mod">
          <ac:chgData name="C V, Vandana" userId="S::vandana.c-v@capgemini.com::19797956-edf8-40b8-ae63-d50b7bfee44b" providerId="AD" clId="Web-{1FFFFDBA-2340-5AFF-FA19-F1540F99C785}" dt="2022-03-09T13:57:43.564" v="1012"/>
          <ac:spMkLst>
            <pc:docMk/>
            <pc:sldMk cId="2905926492" sldId="261"/>
            <ac:spMk id="3" creationId="{F546AA4D-1D7B-4E05-85DC-AD19164170FF}"/>
          </ac:spMkLst>
        </pc:spChg>
        <pc:spChg chg="add del">
          <ac:chgData name="C V, Vandana" userId="S::vandana.c-v@capgemini.com::19797956-edf8-40b8-ae63-d50b7bfee44b" providerId="AD" clId="Web-{1FFFFDBA-2340-5AFF-FA19-F1540F99C785}" dt="2022-03-09T13:01:52.867" v="88"/>
          <ac:spMkLst>
            <pc:docMk/>
            <pc:sldMk cId="2905926492" sldId="261"/>
            <ac:spMk id="4" creationId="{5EBE3AA3-11ED-475B-840C-6C9C4C911FFF}"/>
          </ac:spMkLst>
        </pc:spChg>
        <pc:spChg chg="add del">
          <ac:chgData name="C V, Vandana" userId="S::vandana.c-v@capgemini.com::19797956-edf8-40b8-ae63-d50b7bfee44b" providerId="AD" clId="Web-{1FFFFDBA-2340-5AFF-FA19-F1540F99C785}" dt="2022-03-09T13:57:43.548" v="1011"/>
          <ac:spMkLst>
            <pc:docMk/>
            <pc:sldMk cId="2905926492" sldId="261"/>
            <ac:spMk id="8" creationId="{3946F6A7-0B48-49A7-8E23-3C1F0993999F}"/>
          </ac:spMkLst>
        </pc:spChg>
        <pc:spChg chg="add del">
          <ac:chgData name="C V, Vandana" userId="S::vandana.c-v@capgemini.com::19797956-edf8-40b8-ae63-d50b7bfee44b" providerId="AD" clId="Web-{1FFFFDBA-2340-5AFF-FA19-F1540F99C785}" dt="2022-03-09T13:57:43.548" v="1011"/>
          <ac:spMkLst>
            <pc:docMk/>
            <pc:sldMk cId="2905926492" sldId="261"/>
            <ac:spMk id="10" creationId="{F53AD421-C5C8-4C52-9DD0-6A594F21A5DB}"/>
          </ac:spMkLst>
        </pc:spChg>
        <pc:spChg chg="add del">
          <ac:chgData name="C V, Vandana" userId="S::vandana.c-v@capgemini.com::19797956-edf8-40b8-ae63-d50b7bfee44b" providerId="AD" clId="Web-{1FFFFDBA-2340-5AFF-FA19-F1540F99C785}" dt="2022-03-09T13:57:43.548" v="1011"/>
          <ac:spMkLst>
            <pc:docMk/>
            <pc:sldMk cId="2905926492" sldId="261"/>
            <ac:spMk id="12" creationId="{6D7E5B0F-5185-440A-8222-321C1D118ABE}"/>
          </ac:spMkLst>
        </pc:spChg>
        <pc:spChg chg="add">
          <ac:chgData name="C V, Vandana" userId="S::vandana.c-v@capgemini.com::19797956-edf8-40b8-ae63-d50b7bfee44b" providerId="AD" clId="Web-{1FFFFDBA-2340-5AFF-FA19-F1540F99C785}" dt="2022-03-09T13:57:43.564" v="1012"/>
          <ac:spMkLst>
            <pc:docMk/>
            <pc:sldMk cId="2905926492" sldId="261"/>
            <ac:spMk id="14" creationId="{777A147A-9ED8-46B4-8660-1B3C2AA880B5}"/>
          </ac:spMkLst>
        </pc:spChg>
        <pc:spChg chg="add">
          <ac:chgData name="C V, Vandana" userId="S::vandana.c-v@capgemini.com::19797956-edf8-40b8-ae63-d50b7bfee44b" providerId="AD" clId="Web-{1FFFFDBA-2340-5AFF-FA19-F1540F99C785}" dt="2022-03-09T13:57:43.564" v="1012"/>
          <ac:spMkLst>
            <pc:docMk/>
            <pc:sldMk cId="2905926492" sldId="261"/>
            <ac:spMk id="15" creationId="{5D6C15A0-C087-4593-8414-2B4EC1CDC3DE}"/>
          </ac:spMkLst>
        </pc:spChg>
      </pc:sldChg>
      <pc:sldChg chg="addSp modSp new mod modTransition setBg">
        <pc:chgData name="C V, Vandana" userId="S::vandana.c-v@capgemini.com::19797956-edf8-40b8-ae63-d50b7bfee44b" providerId="AD" clId="Web-{1FFFFDBA-2340-5AFF-FA19-F1540F99C785}" dt="2022-03-09T14:40:53.069" v="1884"/>
        <pc:sldMkLst>
          <pc:docMk/>
          <pc:sldMk cId="2812993187" sldId="262"/>
        </pc:sldMkLst>
        <pc:spChg chg="mod">
          <ac:chgData name="C V, Vandana" userId="S::vandana.c-v@capgemini.com::19797956-edf8-40b8-ae63-d50b7bfee44b" providerId="AD" clId="Web-{1FFFFDBA-2340-5AFF-FA19-F1540F99C785}" dt="2022-03-09T14:17:16.251" v="1407"/>
          <ac:spMkLst>
            <pc:docMk/>
            <pc:sldMk cId="2812993187" sldId="262"/>
            <ac:spMk id="2" creationId="{FE99F87E-FAFE-4301-BCEF-88C7DF3CDC58}"/>
          </ac:spMkLst>
        </pc:spChg>
        <pc:spChg chg="mod">
          <ac:chgData name="C V, Vandana" userId="S::vandana.c-v@capgemini.com::19797956-edf8-40b8-ae63-d50b7bfee44b" providerId="AD" clId="Web-{1FFFFDBA-2340-5AFF-FA19-F1540F99C785}" dt="2022-03-09T14:18:56.112" v="1409" actId="20577"/>
          <ac:spMkLst>
            <pc:docMk/>
            <pc:sldMk cId="2812993187" sldId="262"/>
            <ac:spMk id="3" creationId="{860FDB07-8CBC-48F3-98C4-63191FDB7552}"/>
          </ac:spMkLst>
        </pc:spChg>
        <pc:spChg chg="add">
          <ac:chgData name="C V, Vandana" userId="S::vandana.c-v@capgemini.com::19797956-edf8-40b8-ae63-d50b7bfee44b" providerId="AD" clId="Web-{1FFFFDBA-2340-5AFF-FA19-F1540F99C785}" dt="2022-03-09T14:17:16.251" v="1407"/>
          <ac:spMkLst>
            <pc:docMk/>
            <pc:sldMk cId="2812993187" sldId="262"/>
            <ac:spMk id="8" creationId="{EAD3AEB8-FFD0-4560-A42B-D0A33E1D6450}"/>
          </ac:spMkLst>
        </pc:spChg>
        <pc:spChg chg="add">
          <ac:chgData name="C V, Vandana" userId="S::vandana.c-v@capgemini.com::19797956-edf8-40b8-ae63-d50b7bfee44b" providerId="AD" clId="Web-{1FFFFDBA-2340-5AFF-FA19-F1540F99C785}" dt="2022-03-09T14:17:16.251" v="1407"/>
          <ac:spMkLst>
            <pc:docMk/>
            <pc:sldMk cId="2812993187" sldId="262"/>
            <ac:spMk id="10" creationId="{F53AD421-C5C8-4C52-9DD0-6A594F21A5DB}"/>
          </ac:spMkLst>
        </pc:spChg>
        <pc:spChg chg="add">
          <ac:chgData name="C V, Vandana" userId="S::vandana.c-v@capgemini.com::19797956-edf8-40b8-ae63-d50b7bfee44b" providerId="AD" clId="Web-{1FFFFDBA-2340-5AFF-FA19-F1540F99C785}" dt="2022-03-09T14:17:16.251" v="1407"/>
          <ac:spMkLst>
            <pc:docMk/>
            <pc:sldMk cId="2812993187" sldId="262"/>
            <ac:spMk id="12" creationId="{6D7E5B0F-5185-440A-8222-321C1D118ABE}"/>
          </ac:spMkLst>
        </pc:spChg>
      </pc:sldChg>
      <pc:sldChg chg="addSp delSp modSp new mod modTransition setBg">
        <pc:chgData name="C V, Vandana" userId="S::vandana.c-v@capgemini.com::19797956-edf8-40b8-ae63-d50b7bfee44b" providerId="AD" clId="Web-{1FFFFDBA-2340-5AFF-FA19-F1540F99C785}" dt="2022-03-09T14:16:59.203" v="1406"/>
        <pc:sldMkLst>
          <pc:docMk/>
          <pc:sldMk cId="2271362616" sldId="263"/>
        </pc:sldMkLst>
        <pc:spChg chg="mod">
          <ac:chgData name="C V, Vandana" userId="S::vandana.c-v@capgemini.com::19797956-edf8-40b8-ae63-d50b7bfee44b" providerId="AD" clId="Web-{1FFFFDBA-2340-5AFF-FA19-F1540F99C785}" dt="2022-03-09T14:11:49.602" v="1333"/>
          <ac:spMkLst>
            <pc:docMk/>
            <pc:sldMk cId="2271362616" sldId="263"/>
            <ac:spMk id="2" creationId="{A867C48E-3ABA-4191-BF87-6E23F428EAEB}"/>
          </ac:spMkLst>
        </pc:spChg>
        <pc:spChg chg="del mod">
          <ac:chgData name="C V, Vandana" userId="S::vandana.c-v@capgemini.com::19797956-edf8-40b8-ae63-d50b7bfee44b" providerId="AD" clId="Web-{1FFFFDBA-2340-5AFF-FA19-F1540F99C785}" dt="2022-03-09T14:11:49.602" v="1333"/>
          <ac:spMkLst>
            <pc:docMk/>
            <pc:sldMk cId="2271362616" sldId="263"/>
            <ac:spMk id="3" creationId="{4123B615-694E-4DAA-9EF7-DBC659202275}"/>
          </ac:spMkLst>
        </pc:spChg>
        <pc:spChg chg="add">
          <ac:chgData name="C V, Vandana" userId="S::vandana.c-v@capgemini.com::19797956-edf8-40b8-ae63-d50b7bfee44b" providerId="AD" clId="Web-{1FFFFDBA-2340-5AFF-FA19-F1540F99C785}" dt="2022-03-09T14:11:49.602" v="1333"/>
          <ac:spMkLst>
            <pc:docMk/>
            <pc:sldMk cId="2271362616" sldId="263"/>
            <ac:spMk id="9" creationId="{247B6BBF-09F2-4A29-AE4E-3771E2924817}"/>
          </ac:spMkLst>
        </pc:spChg>
        <pc:spChg chg="add">
          <ac:chgData name="C V, Vandana" userId="S::vandana.c-v@capgemini.com::19797956-edf8-40b8-ae63-d50b7bfee44b" providerId="AD" clId="Web-{1FFFFDBA-2340-5AFF-FA19-F1540F99C785}" dt="2022-03-09T14:11:49.602" v="1333"/>
          <ac:spMkLst>
            <pc:docMk/>
            <pc:sldMk cId="2271362616" sldId="263"/>
            <ac:spMk id="11" creationId="{535742DD-1B16-4E9D-B715-0D74B4574A68}"/>
          </ac:spMkLst>
        </pc:spChg>
        <pc:graphicFrameChg chg="add">
          <ac:chgData name="C V, Vandana" userId="S::vandana.c-v@capgemini.com::19797956-edf8-40b8-ae63-d50b7bfee44b" providerId="AD" clId="Web-{1FFFFDBA-2340-5AFF-FA19-F1540F99C785}" dt="2022-03-09T14:11:49.602" v="1333"/>
          <ac:graphicFrameMkLst>
            <pc:docMk/>
            <pc:sldMk cId="2271362616" sldId="263"/>
            <ac:graphicFrameMk id="5" creationId="{54FC4370-0AB8-4B5A-A279-E19E7A77696D}"/>
          </ac:graphicFrameMkLst>
        </pc:graphicFrameChg>
      </pc:sldChg>
      <pc:sldChg chg="addSp delSp modSp new mod modTransition setBg">
        <pc:chgData name="C V, Vandana" userId="S::vandana.c-v@capgemini.com::19797956-edf8-40b8-ae63-d50b7bfee44b" providerId="AD" clId="Web-{1FFFFDBA-2340-5AFF-FA19-F1540F99C785}" dt="2022-03-09T14:16:59.203" v="1405"/>
        <pc:sldMkLst>
          <pc:docMk/>
          <pc:sldMk cId="649948530" sldId="264"/>
        </pc:sldMkLst>
        <pc:spChg chg="mod">
          <ac:chgData name="C V, Vandana" userId="S::vandana.c-v@capgemini.com::19797956-edf8-40b8-ae63-d50b7bfee44b" providerId="AD" clId="Web-{1FFFFDBA-2340-5AFF-FA19-F1540F99C785}" dt="2022-03-09T14:15:58.842" v="1395" actId="20577"/>
          <ac:spMkLst>
            <pc:docMk/>
            <pc:sldMk cId="649948530" sldId="264"/>
            <ac:spMk id="2" creationId="{AA5BDA17-75B3-4BBC-98D1-8ED1EAE9DA2D}"/>
          </ac:spMkLst>
        </pc:spChg>
        <pc:spChg chg="add del mod">
          <ac:chgData name="C V, Vandana" userId="S::vandana.c-v@capgemini.com::19797956-edf8-40b8-ae63-d50b7bfee44b" providerId="AD" clId="Web-{1FFFFDBA-2340-5AFF-FA19-F1540F99C785}" dt="2022-03-09T14:12:50.790" v="1340"/>
          <ac:spMkLst>
            <pc:docMk/>
            <pc:sldMk cId="649948530" sldId="264"/>
            <ac:spMk id="3" creationId="{EFECE9F6-19AE-4C21-A4B5-AB470C91740F}"/>
          </ac:spMkLst>
        </pc:spChg>
        <pc:spChg chg="add del">
          <ac:chgData name="C V, Vandana" userId="S::vandana.c-v@capgemini.com::19797956-edf8-40b8-ae63-d50b7bfee44b" providerId="AD" clId="Web-{1FFFFDBA-2340-5AFF-FA19-F1540F99C785}" dt="2022-03-09T14:11:28.789" v="1329"/>
          <ac:spMkLst>
            <pc:docMk/>
            <pc:sldMk cId="649948530" sldId="264"/>
            <ac:spMk id="8" creationId="{777A147A-9ED8-46B4-8660-1B3C2AA880B5}"/>
          </ac:spMkLst>
        </pc:spChg>
        <pc:spChg chg="add del">
          <ac:chgData name="C V, Vandana" userId="S::vandana.c-v@capgemini.com::19797956-edf8-40b8-ae63-d50b7bfee44b" providerId="AD" clId="Web-{1FFFFDBA-2340-5AFF-FA19-F1540F99C785}" dt="2022-03-09T14:11:28.789" v="1329"/>
          <ac:spMkLst>
            <pc:docMk/>
            <pc:sldMk cId="649948530" sldId="264"/>
            <ac:spMk id="10" creationId="{5D6C15A0-C087-4593-8414-2B4EC1CDC3DE}"/>
          </ac:spMkLst>
        </pc:spChg>
        <pc:spChg chg="add del">
          <ac:chgData name="C V, Vandana" userId="S::vandana.c-v@capgemini.com::19797956-edf8-40b8-ae63-d50b7bfee44b" providerId="AD" clId="Web-{1FFFFDBA-2340-5AFF-FA19-F1540F99C785}" dt="2022-03-09T14:11:37.132" v="1331"/>
          <ac:spMkLst>
            <pc:docMk/>
            <pc:sldMk cId="649948530" sldId="264"/>
            <ac:spMk id="12" creationId="{745DEEED-BE3A-4307-800A-45F555B51C2E}"/>
          </ac:spMkLst>
        </pc:spChg>
        <pc:spChg chg="add del">
          <ac:chgData name="C V, Vandana" userId="S::vandana.c-v@capgemini.com::19797956-edf8-40b8-ae63-d50b7bfee44b" providerId="AD" clId="Web-{1FFFFDBA-2340-5AFF-FA19-F1540F99C785}" dt="2022-03-09T14:11:37.132" v="1331"/>
          <ac:spMkLst>
            <pc:docMk/>
            <pc:sldMk cId="649948530" sldId="264"/>
            <ac:spMk id="13" creationId="{F5C73706-35AD-4797-B796-D806B8FE5A35}"/>
          </ac:spMkLst>
        </pc:spChg>
        <pc:spChg chg="add del">
          <ac:chgData name="C V, Vandana" userId="S::vandana.c-v@capgemini.com::19797956-edf8-40b8-ae63-d50b7bfee44b" providerId="AD" clId="Web-{1FFFFDBA-2340-5AFF-FA19-F1540F99C785}" dt="2022-03-09T14:12:50.790" v="1340"/>
          <ac:spMkLst>
            <pc:docMk/>
            <pc:sldMk cId="649948530" sldId="264"/>
            <ac:spMk id="15" creationId="{7C32DF3D-3F59-481D-A237-77C31AD492C1}"/>
          </ac:spMkLst>
        </pc:spChg>
        <pc:spChg chg="add del">
          <ac:chgData name="C V, Vandana" userId="S::vandana.c-v@capgemini.com::19797956-edf8-40b8-ae63-d50b7bfee44b" providerId="AD" clId="Web-{1FFFFDBA-2340-5AFF-FA19-F1540F99C785}" dt="2022-03-09T14:12:50.790" v="1340"/>
          <ac:spMkLst>
            <pc:docMk/>
            <pc:sldMk cId="649948530" sldId="264"/>
            <ac:spMk id="16" creationId="{32F02326-30C4-4095-988F-932A425AE2DA}"/>
          </ac:spMkLst>
        </pc:spChg>
        <pc:spChg chg="add del">
          <ac:chgData name="C V, Vandana" userId="S::vandana.c-v@capgemini.com::19797956-edf8-40b8-ae63-d50b7bfee44b" providerId="AD" clId="Web-{1FFFFDBA-2340-5AFF-FA19-F1540F99C785}" dt="2022-03-09T14:12:43.884" v="1337"/>
          <ac:spMkLst>
            <pc:docMk/>
            <pc:sldMk cId="649948530" sldId="264"/>
            <ac:spMk id="20" creationId="{EFECE9F6-19AE-4C21-A4B5-AB470C91740F}"/>
          </ac:spMkLst>
        </pc:spChg>
        <pc:spChg chg="add del">
          <ac:chgData name="C V, Vandana" userId="S::vandana.c-v@capgemini.com::19797956-edf8-40b8-ae63-d50b7bfee44b" providerId="AD" clId="Web-{1FFFFDBA-2340-5AFF-FA19-F1540F99C785}" dt="2022-03-09T14:12:43.884" v="1337"/>
          <ac:spMkLst>
            <pc:docMk/>
            <pc:sldMk cId="649948530" sldId="264"/>
            <ac:spMk id="21" creationId="{777A147A-9ED8-46B4-8660-1B3C2AA880B5}"/>
          </ac:spMkLst>
        </pc:spChg>
        <pc:spChg chg="add del">
          <ac:chgData name="C V, Vandana" userId="S::vandana.c-v@capgemini.com::19797956-edf8-40b8-ae63-d50b7bfee44b" providerId="AD" clId="Web-{1FFFFDBA-2340-5AFF-FA19-F1540F99C785}" dt="2022-03-09T14:12:43.884" v="1337"/>
          <ac:spMkLst>
            <pc:docMk/>
            <pc:sldMk cId="649948530" sldId="264"/>
            <ac:spMk id="23" creationId="{5D6C15A0-C087-4593-8414-2B4EC1CDC3DE}"/>
          </ac:spMkLst>
        </pc:spChg>
        <pc:spChg chg="add del mod">
          <ac:chgData name="C V, Vandana" userId="S::vandana.c-v@capgemini.com::19797956-edf8-40b8-ae63-d50b7bfee44b" providerId="AD" clId="Web-{1FFFFDBA-2340-5AFF-FA19-F1540F99C785}" dt="2022-03-09T14:13:40.151" v="1351"/>
          <ac:spMkLst>
            <pc:docMk/>
            <pc:sldMk cId="649948530" sldId="264"/>
            <ac:spMk id="24" creationId="{A89CB887-19D3-4475-A821-ED0EB0DD9FE8}"/>
          </ac:spMkLst>
        </pc:spChg>
        <pc:spChg chg="add del">
          <ac:chgData name="C V, Vandana" userId="S::vandana.c-v@capgemini.com::19797956-edf8-40b8-ae63-d50b7bfee44b" providerId="AD" clId="Web-{1FFFFDBA-2340-5AFF-FA19-F1540F99C785}" dt="2022-03-09T14:12:50.790" v="1339"/>
          <ac:spMkLst>
            <pc:docMk/>
            <pc:sldMk cId="649948530" sldId="264"/>
            <ac:spMk id="25" creationId="{6D7E5B0F-5185-440A-8222-321C1D118ABE}"/>
          </ac:spMkLst>
        </pc:spChg>
        <pc:spChg chg="add del">
          <ac:chgData name="C V, Vandana" userId="S::vandana.c-v@capgemini.com::19797956-edf8-40b8-ae63-d50b7bfee44b" providerId="AD" clId="Web-{1FFFFDBA-2340-5AFF-FA19-F1540F99C785}" dt="2022-03-09T14:12:50.790" v="1339"/>
          <ac:spMkLst>
            <pc:docMk/>
            <pc:sldMk cId="649948530" sldId="264"/>
            <ac:spMk id="26" creationId="{3946F6A7-0B48-49A7-8E23-3C1F0993999F}"/>
          </ac:spMkLst>
        </pc:spChg>
        <pc:spChg chg="add del">
          <ac:chgData name="C V, Vandana" userId="S::vandana.c-v@capgemini.com::19797956-edf8-40b8-ae63-d50b7bfee44b" providerId="AD" clId="Web-{1FFFFDBA-2340-5AFF-FA19-F1540F99C785}" dt="2022-03-09T14:12:50.790" v="1339"/>
          <ac:spMkLst>
            <pc:docMk/>
            <pc:sldMk cId="649948530" sldId="264"/>
            <ac:spMk id="27" creationId="{F53AD421-C5C8-4C52-9DD0-6A594F21A5DB}"/>
          </ac:spMkLst>
        </pc:spChg>
        <pc:spChg chg="add del">
          <ac:chgData name="C V, Vandana" userId="S::vandana.c-v@capgemini.com::19797956-edf8-40b8-ae63-d50b7bfee44b" providerId="AD" clId="Web-{1FFFFDBA-2340-5AFF-FA19-F1540F99C785}" dt="2022-03-09T14:12:50.790" v="1339"/>
          <ac:spMkLst>
            <pc:docMk/>
            <pc:sldMk cId="649948530" sldId="264"/>
            <ac:spMk id="28" creationId="{EFECE9F6-19AE-4C21-A4B5-AB470C91740F}"/>
          </ac:spMkLst>
        </pc:spChg>
        <pc:spChg chg="add del mod">
          <ac:chgData name="C V, Vandana" userId="S::vandana.c-v@capgemini.com::19797956-edf8-40b8-ae63-d50b7bfee44b" providerId="AD" clId="Web-{1FFFFDBA-2340-5AFF-FA19-F1540F99C785}" dt="2022-03-09T14:15:18.685" v="1386"/>
          <ac:spMkLst>
            <pc:docMk/>
            <pc:sldMk cId="649948530" sldId="264"/>
            <ac:spMk id="29" creationId="{9858AFE9-0AFB-4BE9-B8FF-9D491D7235B0}"/>
          </ac:spMkLst>
        </pc:spChg>
        <pc:spChg chg="add del">
          <ac:chgData name="C V, Vandana" userId="S::vandana.c-v@capgemini.com::19797956-edf8-40b8-ae63-d50b7bfee44b" providerId="AD" clId="Web-{1FFFFDBA-2340-5AFF-FA19-F1540F99C785}" dt="2022-03-09T14:15:52.608" v="1393"/>
          <ac:spMkLst>
            <pc:docMk/>
            <pc:sldMk cId="649948530" sldId="264"/>
            <ac:spMk id="30" creationId="{777A147A-9ED8-46B4-8660-1B3C2AA880B5}"/>
          </ac:spMkLst>
        </pc:spChg>
        <pc:spChg chg="add del">
          <ac:chgData name="C V, Vandana" userId="S::vandana.c-v@capgemini.com::19797956-edf8-40b8-ae63-d50b7bfee44b" providerId="AD" clId="Web-{1FFFFDBA-2340-5AFF-FA19-F1540F99C785}" dt="2022-03-09T14:15:52.608" v="1393"/>
          <ac:spMkLst>
            <pc:docMk/>
            <pc:sldMk cId="649948530" sldId="264"/>
            <ac:spMk id="31" creationId="{5D6C15A0-C087-4593-8414-2B4EC1CDC3DE}"/>
          </ac:spMkLst>
        </pc:spChg>
        <pc:spChg chg="add del mod">
          <ac:chgData name="C V, Vandana" userId="S::vandana.c-v@capgemini.com::19797956-edf8-40b8-ae63-d50b7bfee44b" providerId="AD" clId="Web-{1FFFFDBA-2340-5AFF-FA19-F1540F99C785}" dt="2022-03-09T14:15:52.608" v="1393"/>
          <ac:spMkLst>
            <pc:docMk/>
            <pc:sldMk cId="649948530" sldId="264"/>
            <ac:spMk id="32" creationId="{EFECE9F6-19AE-4C21-A4B5-AB470C91740F}"/>
          </ac:spMkLst>
        </pc:spChg>
        <pc:spChg chg="add">
          <ac:chgData name="C V, Vandana" userId="S::vandana.c-v@capgemini.com::19797956-edf8-40b8-ae63-d50b7bfee44b" providerId="AD" clId="Web-{1FFFFDBA-2340-5AFF-FA19-F1540F99C785}" dt="2022-03-09T14:15:52.608" v="1393"/>
          <ac:spMkLst>
            <pc:docMk/>
            <pc:sldMk cId="649948530" sldId="264"/>
            <ac:spMk id="38" creationId="{35DB3719-6FDC-4E5D-891D-FF40B7300F64}"/>
          </ac:spMkLst>
        </pc:spChg>
        <pc:graphicFrameChg chg="add del">
          <ac:chgData name="C V, Vandana" userId="S::vandana.c-v@capgemini.com::19797956-edf8-40b8-ae63-d50b7bfee44b" providerId="AD" clId="Web-{1FFFFDBA-2340-5AFF-FA19-F1540F99C785}" dt="2022-03-09T14:12:39.384" v="1335"/>
          <ac:graphicFrameMkLst>
            <pc:docMk/>
            <pc:sldMk cId="649948530" sldId="264"/>
            <ac:graphicFrameMk id="18" creationId="{0D1E413B-5089-43B4-A35C-6D5C9B77B286}"/>
          </ac:graphicFrameMkLst>
        </pc:graphicFrameChg>
        <pc:graphicFrameChg chg="add">
          <ac:chgData name="C V, Vandana" userId="S::vandana.c-v@capgemini.com::19797956-edf8-40b8-ae63-d50b7bfee44b" providerId="AD" clId="Web-{1FFFFDBA-2340-5AFF-FA19-F1540F99C785}" dt="2022-03-09T14:15:52.608" v="1393"/>
          <ac:graphicFrameMkLst>
            <pc:docMk/>
            <pc:sldMk cId="649948530" sldId="264"/>
            <ac:graphicFrameMk id="34" creationId="{2FDF4826-1DC1-45EB-BF54-71A5C6809C86}"/>
          </ac:graphicFrameMkLst>
        </pc:graphicFrameChg>
      </pc:sldChg>
      <pc:sldChg chg="addSp delSp modSp new mod modTransition setBg">
        <pc:chgData name="C V, Vandana" userId="S::vandana.c-v@capgemini.com::19797956-edf8-40b8-ae63-d50b7bfee44b" providerId="AD" clId="Web-{1FFFFDBA-2340-5AFF-FA19-F1540F99C785}" dt="2022-03-09T14:16:59.203" v="1404"/>
        <pc:sldMkLst>
          <pc:docMk/>
          <pc:sldMk cId="989754829" sldId="265"/>
        </pc:sldMkLst>
        <pc:spChg chg="mod">
          <ac:chgData name="C V, Vandana" userId="S::vandana.c-v@capgemini.com::19797956-edf8-40b8-ae63-d50b7bfee44b" providerId="AD" clId="Web-{1FFFFDBA-2340-5AFF-FA19-F1540F99C785}" dt="2022-03-09T14:16:29.656" v="1402"/>
          <ac:spMkLst>
            <pc:docMk/>
            <pc:sldMk cId="989754829" sldId="265"/>
            <ac:spMk id="2" creationId="{EBA74330-19D3-4693-B3AF-04E3C3E67FE2}"/>
          </ac:spMkLst>
        </pc:spChg>
        <pc:spChg chg="mod">
          <ac:chgData name="C V, Vandana" userId="S::vandana.c-v@capgemini.com::19797956-edf8-40b8-ae63-d50b7bfee44b" providerId="AD" clId="Web-{1FFFFDBA-2340-5AFF-FA19-F1540F99C785}" dt="2022-03-09T14:16:29.656" v="1402"/>
          <ac:spMkLst>
            <pc:docMk/>
            <pc:sldMk cId="989754829" sldId="265"/>
            <ac:spMk id="3" creationId="{4158D95F-D7B2-4D51-8873-DDBEF6263937}"/>
          </ac:spMkLst>
        </pc:spChg>
        <pc:spChg chg="add mod">
          <ac:chgData name="C V, Vandana" userId="S::vandana.c-v@capgemini.com::19797956-edf8-40b8-ae63-d50b7bfee44b" providerId="AD" clId="Web-{1FFFFDBA-2340-5AFF-FA19-F1540F99C785}" dt="2022-03-09T14:16:29.656" v="1402"/>
          <ac:spMkLst>
            <pc:docMk/>
            <pc:sldMk cId="989754829" sldId="265"/>
            <ac:spMk id="4" creationId="{DA2BEC7C-D750-4614-94B8-8CB7B2519229}"/>
          </ac:spMkLst>
        </pc:spChg>
        <pc:spChg chg="add del mod">
          <ac:chgData name="C V, Vandana" userId="S::vandana.c-v@capgemini.com::19797956-edf8-40b8-ae63-d50b7bfee44b" providerId="AD" clId="Web-{1FFFFDBA-2340-5AFF-FA19-F1540F99C785}" dt="2022-03-09T14:16:22.577" v="1400"/>
          <ac:spMkLst>
            <pc:docMk/>
            <pc:sldMk cId="989754829" sldId="265"/>
            <ac:spMk id="6" creationId="{424F0A24-9259-49BC-AC0E-3079F0B133FE}"/>
          </ac:spMkLst>
        </pc:spChg>
        <pc:spChg chg="add">
          <ac:chgData name="C V, Vandana" userId="S::vandana.c-v@capgemini.com::19797956-edf8-40b8-ae63-d50b7bfee44b" providerId="AD" clId="Web-{1FFFFDBA-2340-5AFF-FA19-F1540F99C785}" dt="2022-03-09T14:16:29.656" v="1402"/>
          <ac:spMkLst>
            <pc:docMk/>
            <pc:sldMk cId="989754829" sldId="265"/>
            <ac:spMk id="9" creationId="{745DEEED-BE3A-4307-800A-45F555B51C2E}"/>
          </ac:spMkLst>
        </pc:spChg>
        <pc:spChg chg="add">
          <ac:chgData name="C V, Vandana" userId="S::vandana.c-v@capgemini.com::19797956-edf8-40b8-ae63-d50b7bfee44b" providerId="AD" clId="Web-{1FFFFDBA-2340-5AFF-FA19-F1540F99C785}" dt="2022-03-09T14:16:29.656" v="1402"/>
          <ac:spMkLst>
            <pc:docMk/>
            <pc:sldMk cId="989754829" sldId="265"/>
            <ac:spMk id="11" creationId="{F5C73706-35AD-4797-B796-D806B8FE5A35}"/>
          </ac:spMkLst>
        </pc:spChg>
        <pc:picChg chg="add del mod">
          <ac:chgData name="C V, Vandana" userId="S::vandana.c-v@capgemini.com::19797956-edf8-40b8-ae63-d50b7bfee44b" providerId="AD" clId="Web-{1FFFFDBA-2340-5AFF-FA19-F1540F99C785}" dt="2022-03-09T14:16:22.577" v="1401"/>
          <ac:picMkLst>
            <pc:docMk/>
            <pc:sldMk cId="989754829" sldId="265"/>
            <ac:picMk id="5" creationId="{D6B41076-1D83-49C4-ABC2-9CB687594687}"/>
          </ac:picMkLst>
        </pc:picChg>
      </pc:sldChg>
      <pc:sldChg chg="addSp modSp new mod modTransition setBg">
        <pc:chgData name="C V, Vandana" userId="S::vandana.c-v@capgemini.com::19797956-edf8-40b8-ae63-d50b7bfee44b" providerId="AD" clId="Web-{1FFFFDBA-2340-5AFF-FA19-F1540F99C785}" dt="2022-03-09T14:40:53.069" v="1885"/>
        <pc:sldMkLst>
          <pc:docMk/>
          <pc:sldMk cId="1213170524" sldId="266"/>
        </pc:sldMkLst>
        <pc:spChg chg="mod">
          <ac:chgData name="C V, Vandana" userId="S::vandana.c-v@capgemini.com::19797956-edf8-40b8-ae63-d50b7bfee44b" providerId="AD" clId="Web-{1FFFFDBA-2340-5AFF-FA19-F1540F99C785}" dt="2022-03-09T14:26:35.562" v="1803"/>
          <ac:spMkLst>
            <pc:docMk/>
            <pc:sldMk cId="1213170524" sldId="266"/>
            <ac:spMk id="2" creationId="{2037E3FF-8297-4DA1-A6A4-28062BE9C619}"/>
          </ac:spMkLst>
        </pc:spChg>
        <pc:spChg chg="mod">
          <ac:chgData name="C V, Vandana" userId="S::vandana.c-v@capgemini.com::19797956-edf8-40b8-ae63-d50b7bfee44b" providerId="AD" clId="Web-{1FFFFDBA-2340-5AFF-FA19-F1540F99C785}" dt="2022-03-09T14:26:35.562" v="1803"/>
          <ac:spMkLst>
            <pc:docMk/>
            <pc:sldMk cId="1213170524" sldId="266"/>
            <ac:spMk id="3" creationId="{FF0B821E-9A8F-4319-A696-7CE0FE4AB7F1}"/>
          </ac:spMkLst>
        </pc:spChg>
        <pc:spChg chg="add">
          <ac:chgData name="C V, Vandana" userId="S::vandana.c-v@capgemini.com::19797956-edf8-40b8-ae63-d50b7bfee44b" providerId="AD" clId="Web-{1FFFFDBA-2340-5AFF-FA19-F1540F99C785}" dt="2022-03-09T14:26:35.562" v="1803"/>
          <ac:spMkLst>
            <pc:docMk/>
            <pc:sldMk cId="1213170524" sldId="266"/>
            <ac:spMk id="8" creationId="{100EDD19-6802-4EC3-95CE-CFFAB042CFD6}"/>
          </ac:spMkLst>
        </pc:spChg>
        <pc:spChg chg="add">
          <ac:chgData name="C V, Vandana" userId="S::vandana.c-v@capgemini.com::19797956-edf8-40b8-ae63-d50b7bfee44b" providerId="AD" clId="Web-{1FFFFDBA-2340-5AFF-FA19-F1540F99C785}" dt="2022-03-09T14:26:35.562" v="1803"/>
          <ac:spMkLst>
            <pc:docMk/>
            <pc:sldMk cId="1213170524" sldId="266"/>
            <ac:spMk id="10" creationId="{DB17E863-922E-4C26-BD64-E8FD41D28661}"/>
          </ac:spMkLst>
        </pc:spChg>
      </pc:sldChg>
      <pc:sldChg chg="addSp delSp modSp new mod setBg">
        <pc:chgData name="C V, Vandana" userId="S::vandana.c-v@capgemini.com::19797956-edf8-40b8-ae63-d50b7bfee44b" providerId="AD" clId="Web-{1FFFFDBA-2340-5AFF-FA19-F1540F99C785}" dt="2022-03-09T13:54:52.606" v="1009"/>
        <pc:sldMkLst>
          <pc:docMk/>
          <pc:sldMk cId="2276370747" sldId="267"/>
        </pc:sldMkLst>
        <pc:spChg chg="mod">
          <ac:chgData name="C V, Vandana" userId="S::vandana.c-v@capgemini.com::19797956-edf8-40b8-ae63-d50b7bfee44b" providerId="AD" clId="Web-{1FFFFDBA-2340-5AFF-FA19-F1540F99C785}" dt="2022-03-09T13:54:52.606" v="1009"/>
          <ac:spMkLst>
            <pc:docMk/>
            <pc:sldMk cId="2276370747" sldId="267"/>
            <ac:spMk id="2" creationId="{E75CF538-D4A8-4B12-96FE-80E9FB1A67D8}"/>
          </ac:spMkLst>
        </pc:spChg>
        <pc:spChg chg="del mod">
          <ac:chgData name="C V, Vandana" userId="S::vandana.c-v@capgemini.com::19797956-edf8-40b8-ae63-d50b7bfee44b" providerId="AD" clId="Web-{1FFFFDBA-2340-5AFF-FA19-F1540F99C785}" dt="2022-03-09T13:54:52.606" v="1009"/>
          <ac:spMkLst>
            <pc:docMk/>
            <pc:sldMk cId="2276370747" sldId="267"/>
            <ac:spMk id="3" creationId="{C6AAB406-FF1A-4E08-B780-47C6862E0F5C}"/>
          </ac:spMkLst>
        </pc:spChg>
        <pc:spChg chg="add del mod">
          <ac:chgData name="C V, Vandana" userId="S::vandana.c-v@capgemini.com::19797956-edf8-40b8-ae63-d50b7bfee44b" providerId="AD" clId="Web-{1FFFFDBA-2340-5AFF-FA19-F1540F99C785}" dt="2022-03-09T13:54:17.074" v="1002"/>
          <ac:spMkLst>
            <pc:docMk/>
            <pc:sldMk cId="2276370747" sldId="267"/>
            <ac:spMk id="4" creationId="{17CA5331-1F88-42D7-ABC8-B0ADCB89700F}"/>
          </ac:spMkLst>
        </pc:spChg>
        <pc:spChg chg="add">
          <ac:chgData name="C V, Vandana" userId="S::vandana.c-v@capgemini.com::19797956-edf8-40b8-ae63-d50b7bfee44b" providerId="AD" clId="Web-{1FFFFDBA-2340-5AFF-FA19-F1540F99C785}" dt="2022-03-09T13:54:52.606" v="1009"/>
          <ac:spMkLst>
            <pc:docMk/>
            <pc:sldMk cId="2276370747" sldId="267"/>
            <ac:spMk id="9" creationId="{247B6BBF-09F2-4A29-AE4E-3771E2924817}"/>
          </ac:spMkLst>
        </pc:spChg>
        <pc:spChg chg="add">
          <ac:chgData name="C V, Vandana" userId="S::vandana.c-v@capgemini.com::19797956-edf8-40b8-ae63-d50b7bfee44b" providerId="AD" clId="Web-{1FFFFDBA-2340-5AFF-FA19-F1540F99C785}" dt="2022-03-09T13:54:52.606" v="1009"/>
          <ac:spMkLst>
            <pc:docMk/>
            <pc:sldMk cId="2276370747" sldId="267"/>
            <ac:spMk id="11" creationId="{535742DD-1B16-4E9D-B715-0D74B4574A68}"/>
          </ac:spMkLst>
        </pc:spChg>
        <pc:graphicFrameChg chg="add">
          <ac:chgData name="C V, Vandana" userId="S::vandana.c-v@capgemini.com::19797956-edf8-40b8-ae63-d50b7bfee44b" providerId="AD" clId="Web-{1FFFFDBA-2340-5AFF-FA19-F1540F99C785}" dt="2022-03-09T13:54:52.606" v="1009"/>
          <ac:graphicFrameMkLst>
            <pc:docMk/>
            <pc:sldMk cId="2276370747" sldId="267"/>
            <ac:graphicFrameMk id="5" creationId="{992CCA3C-2DF5-4606-A851-086F8B25C24A}"/>
          </ac:graphicFrameMkLst>
        </pc:graphicFrameChg>
      </pc:sldChg>
      <pc:sldChg chg="addSp delSp modSp new mod setBg">
        <pc:chgData name="C V, Vandana" userId="S::vandana.c-v@capgemini.com::19797956-edf8-40b8-ae63-d50b7bfee44b" providerId="AD" clId="Web-{1FFFFDBA-2340-5AFF-FA19-F1540F99C785}" dt="2022-03-09T14:39:57.864" v="1882"/>
        <pc:sldMkLst>
          <pc:docMk/>
          <pc:sldMk cId="2568640198" sldId="268"/>
        </pc:sldMkLst>
        <pc:spChg chg="mod">
          <ac:chgData name="C V, Vandana" userId="S::vandana.c-v@capgemini.com::19797956-edf8-40b8-ae63-d50b7bfee44b" providerId="AD" clId="Web-{1FFFFDBA-2340-5AFF-FA19-F1540F99C785}" dt="2022-03-09T14:38:27.252" v="1875"/>
          <ac:spMkLst>
            <pc:docMk/>
            <pc:sldMk cId="2568640198" sldId="268"/>
            <ac:spMk id="2" creationId="{71433CF3-CF5D-4E48-9B3A-F580CAF06105}"/>
          </ac:spMkLst>
        </pc:spChg>
        <pc:spChg chg="mod">
          <ac:chgData name="C V, Vandana" userId="S::vandana.c-v@capgemini.com::19797956-edf8-40b8-ae63-d50b7bfee44b" providerId="AD" clId="Web-{1FFFFDBA-2340-5AFF-FA19-F1540F99C785}" dt="2022-03-09T14:39:02.160" v="1877" actId="20577"/>
          <ac:spMkLst>
            <pc:docMk/>
            <pc:sldMk cId="2568640198" sldId="268"/>
            <ac:spMk id="3" creationId="{C6609984-8994-476B-9393-E340E3BA4696}"/>
          </ac:spMkLst>
        </pc:spChg>
        <pc:spChg chg="add del mod">
          <ac:chgData name="C V, Vandana" userId="S::vandana.c-v@capgemini.com::19797956-edf8-40b8-ae63-d50b7bfee44b" providerId="AD" clId="Web-{1FFFFDBA-2340-5AFF-FA19-F1540F99C785}" dt="2022-03-09T14:36:11.718" v="1856"/>
          <ac:spMkLst>
            <pc:docMk/>
            <pc:sldMk cId="2568640198" sldId="268"/>
            <ac:spMk id="6" creationId="{8D55FFBE-C5F9-4AFE-BFF9-9DC0D4A33CF0}"/>
          </ac:spMkLst>
        </pc:spChg>
        <pc:spChg chg="add del mod">
          <ac:chgData name="C V, Vandana" userId="S::vandana.c-v@capgemini.com::19797956-edf8-40b8-ae63-d50b7bfee44b" providerId="AD" clId="Web-{1FFFFDBA-2340-5AFF-FA19-F1540F99C785}" dt="2022-03-09T14:36:17.265" v="1857"/>
          <ac:spMkLst>
            <pc:docMk/>
            <pc:sldMk cId="2568640198" sldId="268"/>
            <ac:spMk id="9" creationId="{47F1BAE0-A2D7-492E-8D76-C318CE18538F}"/>
          </ac:spMkLst>
        </pc:spChg>
        <pc:spChg chg="add del mod">
          <ac:chgData name="C V, Vandana" userId="S::vandana.c-v@capgemini.com::19797956-edf8-40b8-ae63-d50b7bfee44b" providerId="AD" clId="Web-{1FFFFDBA-2340-5AFF-FA19-F1540F99C785}" dt="2022-03-09T14:38:07.471" v="1871"/>
          <ac:spMkLst>
            <pc:docMk/>
            <pc:sldMk cId="2568640198" sldId="268"/>
            <ac:spMk id="12" creationId="{A2611CD7-77D7-4A8C-98D0-2ED205194980}"/>
          </ac:spMkLst>
        </pc:spChg>
        <pc:spChg chg="add del">
          <ac:chgData name="C V, Vandana" userId="S::vandana.c-v@capgemini.com::19797956-edf8-40b8-ae63-d50b7bfee44b" providerId="AD" clId="Web-{1FFFFDBA-2340-5AFF-FA19-F1540F99C785}" dt="2022-03-09T14:38:27.252" v="1875"/>
          <ac:spMkLst>
            <pc:docMk/>
            <pc:sldMk cId="2568640198" sldId="268"/>
            <ac:spMk id="13" creationId="{743AA782-23D1-4521-8CAD-47662984AA08}"/>
          </ac:spMkLst>
        </pc:spChg>
        <pc:spChg chg="add del">
          <ac:chgData name="C V, Vandana" userId="S::vandana.c-v@capgemini.com::19797956-edf8-40b8-ae63-d50b7bfee44b" providerId="AD" clId="Web-{1FFFFDBA-2340-5AFF-FA19-F1540F99C785}" dt="2022-03-09T14:38:27.252" v="1875"/>
          <ac:spMkLst>
            <pc:docMk/>
            <pc:sldMk cId="2568640198" sldId="268"/>
            <ac:spMk id="15" creationId="{3CE8AF5E-D374-4CF1-90CC-35CF73B81C3E}"/>
          </ac:spMkLst>
        </pc:spChg>
        <pc:spChg chg="add del">
          <ac:chgData name="C V, Vandana" userId="S::vandana.c-v@capgemini.com::19797956-edf8-40b8-ae63-d50b7bfee44b" providerId="AD" clId="Web-{1FFFFDBA-2340-5AFF-FA19-F1540F99C785}" dt="2022-03-09T14:38:27.237" v="1874"/>
          <ac:spMkLst>
            <pc:docMk/>
            <pc:sldMk cId="2568640198" sldId="268"/>
            <ac:spMk id="22" creationId="{743AA782-23D1-4521-8CAD-47662984AA08}"/>
          </ac:spMkLst>
        </pc:spChg>
        <pc:spChg chg="add del">
          <ac:chgData name="C V, Vandana" userId="S::vandana.c-v@capgemini.com::19797956-edf8-40b8-ae63-d50b7bfee44b" providerId="AD" clId="Web-{1FFFFDBA-2340-5AFF-FA19-F1540F99C785}" dt="2022-03-09T14:38:27.237" v="1874"/>
          <ac:spMkLst>
            <pc:docMk/>
            <pc:sldMk cId="2568640198" sldId="268"/>
            <ac:spMk id="24" creationId="{3CE8AF5E-D374-4CF1-90CC-35CF73B81C3E}"/>
          </ac:spMkLst>
        </pc:spChg>
        <pc:spChg chg="add">
          <ac:chgData name="C V, Vandana" userId="S::vandana.c-v@capgemini.com::19797956-edf8-40b8-ae63-d50b7bfee44b" providerId="AD" clId="Web-{1FFFFDBA-2340-5AFF-FA19-F1540F99C785}" dt="2022-03-09T14:38:27.252" v="1875"/>
          <ac:spMkLst>
            <pc:docMk/>
            <pc:sldMk cId="2568640198" sldId="268"/>
            <ac:spMk id="28" creationId="{7B831B6F-405A-4B47-B9BB-5CA88F285844}"/>
          </ac:spMkLst>
        </pc:spChg>
        <pc:spChg chg="add">
          <ac:chgData name="C V, Vandana" userId="S::vandana.c-v@capgemini.com::19797956-edf8-40b8-ae63-d50b7bfee44b" providerId="AD" clId="Web-{1FFFFDBA-2340-5AFF-FA19-F1540F99C785}" dt="2022-03-09T14:38:27.252" v="1875"/>
          <ac:spMkLst>
            <pc:docMk/>
            <pc:sldMk cId="2568640198" sldId="268"/>
            <ac:spMk id="29" creationId="{3CE8AF5E-D374-4CF1-90CC-35CF73B81C3E}"/>
          </ac:spMkLst>
        </pc:spChg>
        <pc:picChg chg="add del mod">
          <ac:chgData name="C V, Vandana" userId="S::vandana.c-v@capgemini.com::19797956-edf8-40b8-ae63-d50b7bfee44b" providerId="AD" clId="Web-{1FFFFDBA-2340-5AFF-FA19-F1540F99C785}" dt="2022-03-09T14:34:32.090" v="1844"/>
          <ac:picMkLst>
            <pc:docMk/>
            <pc:sldMk cId="2568640198" sldId="268"/>
            <ac:picMk id="4" creationId="{C07D8635-625C-4E3B-8B61-38C8DC3BA336}"/>
          </ac:picMkLst>
        </pc:picChg>
        <pc:picChg chg="add del mod">
          <ac:chgData name="C V, Vandana" userId="S::vandana.c-v@capgemini.com::19797956-edf8-40b8-ae63-d50b7bfee44b" providerId="AD" clId="Web-{1FFFFDBA-2340-5AFF-FA19-F1540F99C785}" dt="2022-03-09T14:36:11.718" v="1856"/>
          <ac:picMkLst>
            <pc:docMk/>
            <pc:sldMk cId="2568640198" sldId="268"/>
            <ac:picMk id="5" creationId="{E912E3C7-FCD7-4E4B-B6EB-A5DB1D363354}"/>
          </ac:picMkLst>
        </pc:picChg>
        <pc:picChg chg="add del mod">
          <ac:chgData name="C V, Vandana" userId="S::vandana.c-v@capgemini.com::19797956-edf8-40b8-ae63-d50b7bfee44b" providerId="AD" clId="Web-{1FFFFDBA-2340-5AFF-FA19-F1540F99C785}" dt="2022-03-09T14:36:57.734" v="1859"/>
          <ac:picMkLst>
            <pc:docMk/>
            <pc:sldMk cId="2568640198" sldId="268"/>
            <ac:picMk id="8" creationId="{A138555E-F4B9-4305-8EC8-EC9EA64A2629}"/>
          </ac:picMkLst>
        </pc:picChg>
        <pc:picChg chg="add del mod">
          <ac:chgData name="C V, Vandana" userId="S::vandana.c-v@capgemini.com::19797956-edf8-40b8-ae63-d50b7bfee44b" providerId="AD" clId="Web-{1FFFFDBA-2340-5AFF-FA19-F1540F99C785}" dt="2022-03-09T14:39:57.864" v="1882"/>
          <ac:picMkLst>
            <pc:docMk/>
            <pc:sldMk cId="2568640198" sldId="268"/>
            <ac:picMk id="11" creationId="{4B0F6ABE-1AB7-4CF3-A5EF-129F2606B07B}"/>
          </ac:picMkLst>
        </pc:picChg>
        <pc:inkChg chg="add del">
          <ac:chgData name="C V, Vandana" userId="S::vandana.c-v@capgemini.com::19797956-edf8-40b8-ae63-d50b7bfee44b" providerId="AD" clId="Web-{1FFFFDBA-2340-5AFF-FA19-F1540F99C785}" dt="2022-03-09T14:38:27.252" v="1875"/>
          <ac:inkMkLst>
            <pc:docMk/>
            <pc:sldMk cId="2568640198" sldId="268"/>
            <ac:inkMk id="17" creationId="{070477C5-0410-4E4F-97A1-F84C2465C187}"/>
          </ac:inkMkLst>
        </pc:inkChg>
        <pc:inkChg chg="add del">
          <ac:chgData name="C V, Vandana" userId="S::vandana.c-v@capgemini.com::19797956-edf8-40b8-ae63-d50b7bfee44b" providerId="AD" clId="Web-{1FFFFDBA-2340-5AFF-FA19-F1540F99C785}" dt="2022-03-09T14:38:27.237" v="1874"/>
          <ac:inkMkLst>
            <pc:docMk/>
            <pc:sldMk cId="2568640198" sldId="268"/>
            <ac:inkMk id="26" creationId="{070477C5-0410-4E4F-97A1-F84C2465C187}"/>
          </ac:inkMkLst>
        </pc:inkChg>
        <pc:inkChg chg="add">
          <ac:chgData name="C V, Vandana" userId="S::vandana.c-v@capgemini.com::19797956-edf8-40b8-ae63-d50b7bfee44b" providerId="AD" clId="Web-{1FFFFDBA-2340-5AFF-FA19-F1540F99C785}" dt="2022-03-09T14:38:27.252" v="1875"/>
          <ac:inkMkLst>
            <pc:docMk/>
            <pc:sldMk cId="2568640198" sldId="268"/>
            <ac:inkMk id="30" creationId="{070477C5-0410-4E4F-97A1-F84C2465C187}"/>
          </ac:inkMkLst>
        </pc:inkChg>
      </pc:sldChg>
      <pc:sldChg chg="addSp delSp modSp new mod setBg">
        <pc:chgData name="C V, Vandana" userId="S::vandana.c-v@capgemini.com::19797956-edf8-40b8-ae63-d50b7bfee44b" providerId="AD" clId="Web-{1FFFFDBA-2340-5AFF-FA19-F1540F99C785}" dt="2022-03-09T15:16:47.047" v="2047"/>
        <pc:sldMkLst>
          <pc:docMk/>
          <pc:sldMk cId="3578788703" sldId="269"/>
        </pc:sldMkLst>
        <pc:spChg chg="mod ord">
          <ac:chgData name="C V, Vandana" userId="S::vandana.c-v@capgemini.com::19797956-edf8-40b8-ae63-d50b7bfee44b" providerId="AD" clId="Web-{1FFFFDBA-2340-5AFF-FA19-F1540F99C785}" dt="2022-03-09T15:16:47.047" v="2047"/>
          <ac:spMkLst>
            <pc:docMk/>
            <pc:sldMk cId="3578788703" sldId="269"/>
            <ac:spMk id="2" creationId="{9A4AF954-7E3A-4FB6-AAE4-96C81C389022}"/>
          </ac:spMkLst>
        </pc:spChg>
        <pc:spChg chg="add del mod">
          <ac:chgData name="C V, Vandana" userId="S::vandana.c-v@capgemini.com::19797956-edf8-40b8-ae63-d50b7bfee44b" providerId="AD" clId="Web-{1FFFFDBA-2340-5AFF-FA19-F1540F99C785}" dt="2022-03-09T15:01:03.397" v="2039"/>
          <ac:spMkLst>
            <pc:docMk/>
            <pc:sldMk cId="3578788703" sldId="269"/>
            <ac:spMk id="3" creationId="{A070FA23-A3FB-4F44-B4C0-999FFCB8D915}"/>
          </ac:spMkLst>
        </pc:spChg>
        <pc:spChg chg="add mod">
          <ac:chgData name="C V, Vandana" userId="S::vandana.c-v@capgemini.com::19797956-edf8-40b8-ae63-d50b7bfee44b" providerId="AD" clId="Web-{1FFFFDBA-2340-5AFF-FA19-F1540F99C785}" dt="2022-03-09T14:56:05.139" v="1978" actId="20577"/>
          <ac:spMkLst>
            <pc:docMk/>
            <pc:sldMk cId="3578788703" sldId="269"/>
            <ac:spMk id="4" creationId="{A29A0FC3-B5BE-4AF6-A34D-7462598A5F01}"/>
          </ac:spMkLst>
        </pc:spChg>
        <pc:spChg chg="add del mod">
          <ac:chgData name="C V, Vandana" userId="S::vandana.c-v@capgemini.com::19797956-edf8-40b8-ae63-d50b7bfee44b" providerId="AD" clId="Web-{1FFFFDBA-2340-5AFF-FA19-F1540F99C785}" dt="2022-03-09T14:58:19.362" v="1993"/>
          <ac:spMkLst>
            <pc:docMk/>
            <pc:sldMk cId="3578788703" sldId="269"/>
            <ac:spMk id="7" creationId="{EE2C7789-0104-412B-B9D3-C5C952FE3947}"/>
          </ac:spMkLst>
        </pc:spChg>
        <pc:spChg chg="add del">
          <ac:chgData name="C V, Vandana" userId="S::vandana.c-v@capgemini.com::19797956-edf8-40b8-ae63-d50b7bfee44b" providerId="AD" clId="Web-{1FFFFDBA-2340-5AFF-FA19-F1540F99C785}" dt="2022-03-09T15:00:51.287" v="2036"/>
          <ac:spMkLst>
            <pc:docMk/>
            <pc:sldMk cId="3578788703" sldId="269"/>
            <ac:spMk id="9" creationId="{AC17DE74-01C9-4859-B65A-85CF999E8580}"/>
          </ac:spMkLst>
        </pc:spChg>
        <pc:spChg chg="add del">
          <ac:chgData name="C V, Vandana" userId="S::vandana.c-v@capgemini.com::19797956-edf8-40b8-ae63-d50b7bfee44b" providerId="AD" clId="Web-{1FFFFDBA-2340-5AFF-FA19-F1540F99C785}" dt="2022-03-09T14:59:09.535" v="1996"/>
          <ac:spMkLst>
            <pc:docMk/>
            <pc:sldMk cId="3578788703" sldId="269"/>
            <ac:spMk id="10" creationId="{35DB3719-6FDC-4E5D-891D-FF40B7300F64}"/>
          </ac:spMkLst>
        </pc:spChg>
        <pc:spChg chg="add del">
          <ac:chgData name="C V, Vandana" userId="S::vandana.c-v@capgemini.com::19797956-edf8-40b8-ae63-d50b7bfee44b" providerId="AD" clId="Web-{1FFFFDBA-2340-5AFF-FA19-F1540F99C785}" dt="2022-03-09T15:00:51.287" v="2036"/>
          <ac:spMkLst>
            <pc:docMk/>
            <pc:sldMk cId="3578788703" sldId="269"/>
            <ac:spMk id="11" creationId="{068C0432-0E90-4CC1-8CD3-D44A90DF07EF}"/>
          </ac:spMkLst>
        </pc:spChg>
        <pc:spChg chg="add del">
          <ac:chgData name="C V, Vandana" userId="S::vandana.c-v@capgemini.com::19797956-edf8-40b8-ae63-d50b7bfee44b" providerId="AD" clId="Web-{1FFFFDBA-2340-5AFF-FA19-F1540F99C785}" dt="2022-03-09T15:01:03.397" v="2039"/>
          <ac:spMkLst>
            <pc:docMk/>
            <pc:sldMk cId="3578788703" sldId="269"/>
            <ac:spMk id="13" creationId="{777A147A-9ED8-46B4-8660-1B3C2AA880B5}"/>
          </ac:spMkLst>
        </pc:spChg>
        <pc:spChg chg="add del">
          <ac:chgData name="C V, Vandana" userId="S::vandana.c-v@capgemini.com::19797956-edf8-40b8-ae63-d50b7bfee44b" providerId="AD" clId="Web-{1FFFFDBA-2340-5AFF-FA19-F1540F99C785}" dt="2022-03-09T15:01:03.397" v="2039"/>
          <ac:spMkLst>
            <pc:docMk/>
            <pc:sldMk cId="3578788703" sldId="269"/>
            <ac:spMk id="14" creationId="{5D6C15A0-C087-4593-8414-2B4EC1CDC3DE}"/>
          </ac:spMkLst>
        </pc:spChg>
        <pc:spChg chg="add del">
          <ac:chgData name="C V, Vandana" userId="S::vandana.c-v@capgemini.com::19797956-edf8-40b8-ae63-d50b7bfee44b" providerId="AD" clId="Web-{1FFFFDBA-2340-5AFF-FA19-F1540F99C785}" dt="2022-03-09T15:16:47.047" v="2047"/>
          <ac:spMkLst>
            <pc:docMk/>
            <pc:sldMk cId="3578788703" sldId="269"/>
            <ac:spMk id="20" creationId="{247B6BBF-09F2-4A29-AE4E-3771E2924817}"/>
          </ac:spMkLst>
        </pc:spChg>
        <pc:spChg chg="add del">
          <ac:chgData name="C V, Vandana" userId="S::vandana.c-v@capgemini.com::19797956-edf8-40b8-ae63-d50b7bfee44b" providerId="AD" clId="Web-{1FFFFDBA-2340-5AFF-FA19-F1540F99C785}" dt="2022-03-09T15:16:47.047" v="2047"/>
          <ac:spMkLst>
            <pc:docMk/>
            <pc:sldMk cId="3578788703" sldId="269"/>
            <ac:spMk id="22" creationId="{535742DD-1B16-4E9D-B715-0D74B4574A68}"/>
          </ac:spMkLst>
        </pc:spChg>
        <pc:spChg chg="add del">
          <ac:chgData name="C V, Vandana" userId="S::vandana.c-v@capgemini.com::19797956-edf8-40b8-ae63-d50b7bfee44b" providerId="AD" clId="Web-{1FFFFDBA-2340-5AFF-FA19-F1540F99C785}" dt="2022-03-09T15:03:06.604" v="2042"/>
          <ac:spMkLst>
            <pc:docMk/>
            <pc:sldMk cId="3578788703" sldId="269"/>
            <ac:spMk id="27" creationId="{2E442304-DDBD-4F7B-8017-36BCC863FB40}"/>
          </ac:spMkLst>
        </pc:spChg>
        <pc:spChg chg="add del">
          <ac:chgData name="C V, Vandana" userId="S::vandana.c-v@capgemini.com::19797956-edf8-40b8-ae63-d50b7bfee44b" providerId="AD" clId="Web-{1FFFFDBA-2340-5AFF-FA19-F1540F99C785}" dt="2022-03-09T15:03:06.604" v="2042"/>
          <ac:spMkLst>
            <pc:docMk/>
            <pc:sldMk cId="3578788703" sldId="269"/>
            <ac:spMk id="29" creationId="{535742DD-1B16-4E9D-B715-0D74B4574A68}"/>
          </ac:spMkLst>
        </pc:spChg>
        <pc:spChg chg="add del">
          <ac:chgData name="C V, Vandana" userId="S::vandana.c-v@capgemini.com::19797956-edf8-40b8-ae63-d50b7bfee44b" providerId="AD" clId="Web-{1FFFFDBA-2340-5AFF-FA19-F1540F99C785}" dt="2022-03-09T15:16:39.484" v="2044"/>
          <ac:spMkLst>
            <pc:docMk/>
            <pc:sldMk cId="3578788703" sldId="269"/>
            <ac:spMk id="31" creationId="{247B6BBF-09F2-4A29-AE4E-3771E2924817}"/>
          </ac:spMkLst>
        </pc:spChg>
        <pc:spChg chg="add del">
          <ac:chgData name="C V, Vandana" userId="S::vandana.c-v@capgemini.com::19797956-edf8-40b8-ae63-d50b7bfee44b" providerId="AD" clId="Web-{1FFFFDBA-2340-5AFF-FA19-F1540F99C785}" dt="2022-03-09T15:16:39.484" v="2044"/>
          <ac:spMkLst>
            <pc:docMk/>
            <pc:sldMk cId="3578788703" sldId="269"/>
            <ac:spMk id="32" creationId="{535742DD-1B16-4E9D-B715-0D74B4574A68}"/>
          </ac:spMkLst>
        </pc:spChg>
        <pc:spChg chg="add del">
          <ac:chgData name="C V, Vandana" userId="S::vandana.c-v@capgemini.com::19797956-edf8-40b8-ae63-d50b7bfee44b" providerId="AD" clId="Web-{1FFFFDBA-2340-5AFF-FA19-F1540F99C785}" dt="2022-03-09T15:16:47.047" v="2046"/>
          <ac:spMkLst>
            <pc:docMk/>
            <pc:sldMk cId="3578788703" sldId="269"/>
            <ac:spMk id="34" creationId="{B1595A09-E336-4D1B-9B3A-06A2287A54E2}"/>
          </ac:spMkLst>
        </pc:spChg>
        <pc:spChg chg="add del">
          <ac:chgData name="C V, Vandana" userId="S::vandana.c-v@capgemini.com::19797956-edf8-40b8-ae63-d50b7bfee44b" providerId="AD" clId="Web-{1FFFFDBA-2340-5AFF-FA19-F1540F99C785}" dt="2022-03-09T15:16:47.047" v="2046"/>
          <ac:spMkLst>
            <pc:docMk/>
            <pc:sldMk cId="3578788703" sldId="269"/>
            <ac:spMk id="35" creationId="{3540989C-C7B8-473B-BF87-6F2DA6A90006}"/>
          </ac:spMkLst>
        </pc:spChg>
        <pc:spChg chg="add">
          <ac:chgData name="C V, Vandana" userId="S::vandana.c-v@capgemini.com::19797956-edf8-40b8-ae63-d50b7bfee44b" providerId="AD" clId="Web-{1FFFFDBA-2340-5AFF-FA19-F1540F99C785}" dt="2022-03-09T15:16:47.047" v="2047"/>
          <ac:spMkLst>
            <pc:docMk/>
            <pc:sldMk cId="3578788703" sldId="269"/>
            <ac:spMk id="37" creationId="{AF2A46FC-A8BE-4771-BE51-D9123E91856E}"/>
          </ac:spMkLst>
        </pc:spChg>
        <pc:graphicFrameChg chg="add del">
          <ac:chgData name="C V, Vandana" userId="S::vandana.c-v@capgemini.com::19797956-edf8-40b8-ae63-d50b7bfee44b" providerId="AD" clId="Web-{1FFFFDBA-2340-5AFF-FA19-F1540F99C785}" dt="2022-03-09T14:59:09.535" v="1996"/>
          <ac:graphicFrameMkLst>
            <pc:docMk/>
            <pc:sldMk cId="3578788703" sldId="269"/>
            <ac:graphicFrameMk id="8" creationId="{26BDD15E-9C7A-43B6-AD04-68DED7585BCD}"/>
          </ac:graphicFrameMkLst>
        </pc:graphicFrameChg>
        <pc:graphicFrameChg chg="add mod modGraphic">
          <ac:chgData name="C V, Vandana" userId="S::vandana.c-v@capgemini.com::19797956-edf8-40b8-ae63-d50b7bfee44b" providerId="AD" clId="Web-{1FFFFDBA-2340-5AFF-FA19-F1540F99C785}" dt="2022-03-09T15:16:47.047" v="2046"/>
          <ac:graphicFrameMkLst>
            <pc:docMk/>
            <pc:sldMk cId="3578788703" sldId="269"/>
            <ac:graphicFrameMk id="16" creationId="{DD7185DC-9D63-4B5D-A522-5F40306E86F5}"/>
          </ac:graphicFrameMkLst>
        </pc:graphicFrameChg>
        <pc:picChg chg="add del mod">
          <ac:chgData name="C V, Vandana" userId="S::vandana.c-v@capgemini.com::19797956-edf8-40b8-ae63-d50b7bfee44b" providerId="AD" clId="Web-{1FFFFDBA-2340-5AFF-FA19-F1540F99C785}" dt="2022-03-09T14:50:02.833" v="1964"/>
          <ac:picMkLst>
            <pc:docMk/>
            <pc:sldMk cId="3578788703" sldId="269"/>
            <ac:picMk id="5" creationId="{0E298544-D9F6-4495-8196-3D9108DE00E4}"/>
          </ac:picMkLst>
        </pc:picChg>
        <pc:picChg chg="add del mod">
          <ac:chgData name="C V, Vandana" userId="S::vandana.c-v@capgemini.com::19797956-edf8-40b8-ae63-d50b7bfee44b" providerId="AD" clId="Web-{1FFFFDBA-2340-5AFF-FA19-F1540F99C785}" dt="2022-03-09T14:58:19.362" v="1994"/>
          <ac:picMkLst>
            <pc:docMk/>
            <pc:sldMk cId="3578788703" sldId="269"/>
            <ac:picMk id="6" creationId="{F60A9E8C-A05A-4681-B18A-EBD9F42FA2D5}"/>
          </ac:picMkLst>
        </pc:picChg>
      </pc:sldChg>
      <pc:sldChg chg="addSp new">
        <pc:chgData name="C V, Vandana" userId="S::vandana.c-v@capgemini.com::19797956-edf8-40b8-ae63-d50b7bfee44b" providerId="AD" clId="Web-{1FFFFDBA-2340-5AFF-FA19-F1540F99C785}" dt="2022-03-09T14:34:37.434" v="1845"/>
        <pc:sldMkLst>
          <pc:docMk/>
          <pc:sldMk cId="3793535294" sldId="270"/>
        </pc:sldMkLst>
        <pc:picChg chg="add">
          <ac:chgData name="C V, Vandana" userId="S::vandana.c-v@capgemini.com::19797956-edf8-40b8-ae63-d50b7bfee44b" providerId="AD" clId="Web-{1FFFFDBA-2340-5AFF-FA19-F1540F99C785}" dt="2022-03-09T14:34:37.434" v="1845"/>
          <ac:picMkLst>
            <pc:docMk/>
            <pc:sldMk cId="3793535294" sldId="270"/>
            <ac:picMk id="4" creationId="{DF8F0444-C447-4660-B440-C3C56138A365}"/>
          </ac:picMkLst>
        </pc:picChg>
      </pc:sldChg>
      <pc:sldChg chg="addSp modSp new">
        <pc:chgData name="C V, Vandana" userId="S::vandana.c-v@capgemini.com::19797956-edf8-40b8-ae63-d50b7bfee44b" providerId="AD" clId="Web-{1FFFFDBA-2340-5AFF-FA19-F1540F99C785}" dt="2022-03-09T14:56:09.858" v="1980"/>
        <pc:sldMkLst>
          <pc:docMk/>
          <pc:sldMk cId="2147979479" sldId="271"/>
        </pc:sldMkLst>
        <pc:spChg chg="add mod">
          <ac:chgData name="C V, Vandana" userId="S::vandana.c-v@capgemini.com::19797956-edf8-40b8-ae63-d50b7bfee44b" providerId="AD" clId="Web-{1FFFFDBA-2340-5AFF-FA19-F1540F99C785}" dt="2022-03-09T14:56:09.858" v="1980"/>
          <ac:spMkLst>
            <pc:docMk/>
            <pc:sldMk cId="2147979479" sldId="271"/>
            <ac:spMk id="4" creationId="{3432B74C-3288-4856-9B42-2BF4D297F498}"/>
          </ac:spMkLst>
        </pc:spChg>
      </pc:sldChg>
    </pc:docChg>
  </pc:docChgLst>
  <pc:docChgLst>
    <pc:chgData name="C V, Vandana" userId="S::vandana.c-v@capgemini.com::19797956-edf8-40b8-ae63-d50b7bfee44b" providerId="AD" clId="Web-{71E7CAA5-E32E-214F-4D9B-0D0846849F42}"/>
    <pc:docChg chg="modSld">
      <pc:chgData name="C V, Vandana" userId="S::vandana.c-v@capgemini.com::19797956-edf8-40b8-ae63-d50b7bfee44b" providerId="AD" clId="Web-{71E7CAA5-E32E-214F-4D9B-0D0846849F42}" dt="2022-03-10T11:57:20.130" v="11" actId="20577"/>
      <pc:docMkLst>
        <pc:docMk/>
      </pc:docMkLst>
      <pc:sldChg chg="addSp delSp modSp mod setClrOvrMap">
        <pc:chgData name="C V, Vandana" userId="S::vandana.c-v@capgemini.com::19797956-edf8-40b8-ae63-d50b7bfee44b" providerId="AD" clId="Web-{71E7CAA5-E32E-214F-4D9B-0D0846849F42}" dt="2022-03-10T11:57:20.130" v="11" actId="20577"/>
        <pc:sldMkLst>
          <pc:docMk/>
          <pc:sldMk cId="2905926492" sldId="261"/>
        </pc:sldMkLst>
        <pc:spChg chg="mod">
          <ac:chgData name="C V, Vandana" userId="S::vandana.c-v@capgemini.com::19797956-edf8-40b8-ae63-d50b7bfee44b" providerId="AD" clId="Web-{71E7CAA5-E32E-214F-4D9B-0D0846849F42}" dt="2022-03-10T11:55:28.956" v="8"/>
          <ac:spMkLst>
            <pc:docMk/>
            <pc:sldMk cId="2905926492" sldId="261"/>
            <ac:spMk id="2" creationId="{A11FC1EC-FB44-4959-9C0A-F675B8E031A0}"/>
          </ac:spMkLst>
        </pc:spChg>
        <pc:spChg chg="mod">
          <ac:chgData name="C V, Vandana" userId="S::vandana.c-v@capgemini.com::19797956-edf8-40b8-ae63-d50b7bfee44b" providerId="AD" clId="Web-{71E7CAA5-E32E-214F-4D9B-0D0846849F42}" dt="2022-03-10T11:57:20.130" v="11" actId="20577"/>
          <ac:spMkLst>
            <pc:docMk/>
            <pc:sldMk cId="2905926492" sldId="261"/>
            <ac:spMk id="3" creationId="{F546AA4D-1D7B-4E05-85DC-AD19164170FF}"/>
          </ac:spMkLst>
        </pc:spChg>
        <pc:spChg chg="add mod">
          <ac:chgData name="C V, Vandana" userId="S::vandana.c-v@capgemini.com::19797956-edf8-40b8-ae63-d50b7bfee44b" providerId="AD" clId="Web-{71E7CAA5-E32E-214F-4D9B-0D0846849F42}" dt="2022-03-10T11:52:32.779" v="4"/>
          <ac:spMkLst>
            <pc:docMk/>
            <pc:sldMk cId="2905926492" sldId="261"/>
            <ac:spMk id="5" creationId="{92853760-412C-44D9-A078-E9049D37CEF3}"/>
          </ac:spMkLst>
        </pc:spChg>
        <pc:spChg chg="del">
          <ac:chgData name="C V, Vandana" userId="S::vandana.c-v@capgemini.com::19797956-edf8-40b8-ae63-d50b7bfee44b" providerId="AD" clId="Web-{71E7CAA5-E32E-214F-4D9B-0D0846849F42}" dt="2022-03-10T11:52:32.779" v="4"/>
          <ac:spMkLst>
            <pc:docMk/>
            <pc:sldMk cId="2905926492" sldId="261"/>
            <ac:spMk id="14" creationId="{777A147A-9ED8-46B4-8660-1B3C2AA880B5}"/>
          </ac:spMkLst>
        </pc:spChg>
        <pc:spChg chg="del">
          <ac:chgData name="C V, Vandana" userId="S::vandana.c-v@capgemini.com::19797956-edf8-40b8-ae63-d50b7bfee44b" providerId="AD" clId="Web-{71E7CAA5-E32E-214F-4D9B-0D0846849F42}" dt="2022-03-10T11:52:32.779" v="4"/>
          <ac:spMkLst>
            <pc:docMk/>
            <pc:sldMk cId="2905926492" sldId="261"/>
            <ac:spMk id="15" creationId="{5D6C15A0-C087-4593-8414-2B4EC1CDC3DE}"/>
          </ac:spMkLst>
        </pc:spChg>
        <pc:spChg chg="add del">
          <ac:chgData name="C V, Vandana" userId="S::vandana.c-v@capgemini.com::19797956-edf8-40b8-ae63-d50b7bfee44b" providerId="AD" clId="Web-{71E7CAA5-E32E-214F-4D9B-0D0846849F42}" dt="2022-03-10T11:55:28.956" v="8"/>
          <ac:spMkLst>
            <pc:docMk/>
            <pc:sldMk cId="2905926492" sldId="261"/>
            <ac:spMk id="20" creationId="{A9D2268A-D939-4E78-91B6-6C7E46406788}"/>
          </ac:spMkLst>
        </pc:spChg>
        <pc:spChg chg="add del">
          <ac:chgData name="C V, Vandana" userId="S::vandana.c-v@capgemini.com::19797956-edf8-40b8-ae63-d50b7bfee44b" providerId="AD" clId="Web-{71E7CAA5-E32E-214F-4D9B-0D0846849F42}" dt="2022-03-10T11:55:28.956" v="8"/>
          <ac:spMkLst>
            <pc:docMk/>
            <pc:sldMk cId="2905926492" sldId="261"/>
            <ac:spMk id="22" creationId="{E0C43A58-225D-452D-8185-0D89D1EED861}"/>
          </ac:spMkLst>
        </pc:spChg>
        <pc:spChg chg="add del">
          <ac:chgData name="C V, Vandana" userId="S::vandana.c-v@capgemini.com::19797956-edf8-40b8-ae63-d50b7bfee44b" providerId="AD" clId="Web-{71E7CAA5-E32E-214F-4D9B-0D0846849F42}" dt="2022-03-10T11:55:28.440" v="7"/>
          <ac:spMkLst>
            <pc:docMk/>
            <pc:sldMk cId="2905926492" sldId="261"/>
            <ac:spMk id="27" creationId="{A9D2268A-D939-4E78-91B6-6C7E46406788}"/>
          </ac:spMkLst>
        </pc:spChg>
        <pc:spChg chg="add del">
          <ac:chgData name="C V, Vandana" userId="S::vandana.c-v@capgemini.com::19797956-edf8-40b8-ae63-d50b7bfee44b" providerId="AD" clId="Web-{71E7CAA5-E32E-214F-4D9B-0D0846849F42}" dt="2022-03-10T11:55:28.440" v="7"/>
          <ac:spMkLst>
            <pc:docMk/>
            <pc:sldMk cId="2905926492" sldId="261"/>
            <ac:spMk id="29" creationId="{E0C43A58-225D-452D-8185-0D89D1EED861}"/>
          </ac:spMkLst>
        </pc:spChg>
        <pc:spChg chg="add">
          <ac:chgData name="C V, Vandana" userId="S::vandana.c-v@capgemini.com::19797956-edf8-40b8-ae63-d50b7bfee44b" providerId="AD" clId="Web-{71E7CAA5-E32E-214F-4D9B-0D0846849F42}" dt="2022-03-10T11:55:28.956" v="8"/>
          <ac:spMkLst>
            <pc:docMk/>
            <pc:sldMk cId="2905926492" sldId="261"/>
            <ac:spMk id="31" creationId="{F95DC6D5-A7B0-4D09-A7A5-62869A0D2C51}"/>
          </ac:spMkLst>
        </pc:spChg>
        <pc:spChg chg="add">
          <ac:chgData name="C V, Vandana" userId="S::vandana.c-v@capgemini.com::19797956-edf8-40b8-ae63-d50b7bfee44b" providerId="AD" clId="Web-{71E7CAA5-E32E-214F-4D9B-0D0846849F42}" dt="2022-03-10T11:55:28.956" v="8"/>
          <ac:spMkLst>
            <pc:docMk/>
            <pc:sldMk cId="2905926492" sldId="261"/>
            <ac:spMk id="32" creationId="{E72C4BCF-DD12-4745-97A9-F340887E1FDD}"/>
          </ac:spMkLst>
        </pc:spChg>
        <pc:picChg chg="add mod ord">
          <ac:chgData name="C V, Vandana" userId="S::vandana.c-v@capgemini.com::19797956-edf8-40b8-ae63-d50b7bfee44b" providerId="AD" clId="Web-{71E7CAA5-E32E-214F-4D9B-0D0846849F42}" dt="2022-03-10T11:55:28.956" v="8"/>
          <ac:picMkLst>
            <pc:docMk/>
            <pc:sldMk cId="2905926492" sldId="261"/>
            <ac:picMk id="4" creationId="{C3D9BE0C-0D79-484F-9927-F49CEBA2775C}"/>
          </ac:picMkLst>
        </pc:picChg>
      </pc:sldChg>
    </pc:docChg>
  </pc:docChgLst>
  <pc:docChgLst>
    <pc:chgData name="C V, Vandana" userId="S::vandana.c-v@capgemini.com::19797956-edf8-40b8-ae63-d50b7bfee44b" providerId="AD" clId="Web-{23CBD82C-4200-6BDF-18BD-525DDBCF8AB4}"/>
    <pc:docChg chg="modSld">
      <pc:chgData name="C V, Vandana" userId="S::vandana.c-v@capgemini.com::19797956-edf8-40b8-ae63-d50b7bfee44b" providerId="AD" clId="Web-{23CBD82C-4200-6BDF-18BD-525DDBCF8AB4}" dt="2022-06-08T06:03:47.774" v="25" actId="20577"/>
      <pc:docMkLst>
        <pc:docMk/>
      </pc:docMkLst>
      <pc:sldChg chg="modSp">
        <pc:chgData name="C V, Vandana" userId="S::vandana.c-v@capgemini.com::19797956-edf8-40b8-ae63-d50b7bfee44b" providerId="AD" clId="Web-{23CBD82C-4200-6BDF-18BD-525DDBCF8AB4}" dt="2022-06-08T06:00:06.371" v="10" actId="20577"/>
        <pc:sldMkLst>
          <pc:docMk/>
          <pc:sldMk cId="3456279871" sldId="288"/>
        </pc:sldMkLst>
        <pc:graphicFrameChg chg="modGraphic">
          <ac:chgData name="C V, Vandana" userId="S::vandana.c-v@capgemini.com::19797956-edf8-40b8-ae63-d50b7bfee44b" providerId="AD" clId="Web-{23CBD82C-4200-6BDF-18BD-525DDBCF8AB4}" dt="2022-06-08T06:00:06.371" v="10" actId="20577"/>
          <ac:graphicFrameMkLst>
            <pc:docMk/>
            <pc:sldMk cId="3456279871" sldId="288"/>
            <ac:graphicFrameMk id="12" creationId="{E17AF31B-8292-4736-AAB9-171AE41FFAE2}"/>
          </ac:graphicFrameMkLst>
        </pc:graphicFrameChg>
      </pc:sldChg>
      <pc:sldChg chg="modSp">
        <pc:chgData name="C V, Vandana" userId="S::vandana.c-v@capgemini.com::19797956-edf8-40b8-ae63-d50b7bfee44b" providerId="AD" clId="Web-{23CBD82C-4200-6BDF-18BD-525DDBCF8AB4}" dt="2022-06-08T06:03:47.774" v="25" actId="20577"/>
        <pc:sldMkLst>
          <pc:docMk/>
          <pc:sldMk cId="1035882005" sldId="289"/>
        </pc:sldMkLst>
        <pc:spChg chg="mod">
          <ac:chgData name="C V, Vandana" userId="S::vandana.c-v@capgemini.com::19797956-edf8-40b8-ae63-d50b7bfee44b" providerId="AD" clId="Web-{23CBD82C-4200-6BDF-18BD-525DDBCF8AB4}" dt="2022-06-08T06:03:47.696" v="24" actId="20577"/>
          <ac:spMkLst>
            <pc:docMk/>
            <pc:sldMk cId="1035882005" sldId="289"/>
            <ac:spMk id="2" creationId="{77C5E969-234F-498A-9444-7E2A9310FADE}"/>
          </ac:spMkLst>
        </pc:spChg>
        <pc:graphicFrameChg chg="modGraphic">
          <ac:chgData name="C V, Vandana" userId="S::vandana.c-v@capgemini.com::19797956-edf8-40b8-ae63-d50b7bfee44b" providerId="AD" clId="Web-{23CBD82C-4200-6BDF-18BD-525DDBCF8AB4}" dt="2022-06-08T06:03:47.774" v="25" actId="20577"/>
          <ac:graphicFrameMkLst>
            <pc:docMk/>
            <pc:sldMk cId="1035882005" sldId="289"/>
            <ac:graphicFrameMk id="5" creationId="{47AEBAB8-F486-47A5-87D3-E45E28BAC224}"/>
          </ac:graphicFrameMkLst>
        </pc:graphicFrameChg>
      </pc:sldChg>
      <pc:sldChg chg="modSp">
        <pc:chgData name="C V, Vandana" userId="S::vandana.c-v@capgemini.com::19797956-edf8-40b8-ae63-d50b7bfee44b" providerId="AD" clId="Web-{23CBD82C-4200-6BDF-18BD-525DDBCF8AB4}" dt="2022-06-08T06:03:37.930" v="22" actId="20577"/>
        <pc:sldMkLst>
          <pc:docMk/>
          <pc:sldMk cId="4061532059" sldId="290"/>
        </pc:sldMkLst>
        <pc:spChg chg="mod">
          <ac:chgData name="C V, Vandana" userId="S::vandana.c-v@capgemini.com::19797956-edf8-40b8-ae63-d50b7bfee44b" providerId="AD" clId="Web-{23CBD82C-4200-6BDF-18BD-525DDBCF8AB4}" dt="2022-06-08T06:03:37.930" v="22" actId="20577"/>
          <ac:spMkLst>
            <pc:docMk/>
            <pc:sldMk cId="4061532059" sldId="290"/>
            <ac:spMk id="2" creationId="{9750CB13-218B-4C39-9D38-72A838A43530}"/>
          </ac:spMkLst>
        </pc:spChg>
        <pc:spChg chg="mod">
          <ac:chgData name="C V, Vandana" userId="S::vandana.c-v@capgemini.com::19797956-edf8-40b8-ae63-d50b7bfee44b" providerId="AD" clId="Web-{23CBD82C-4200-6BDF-18BD-525DDBCF8AB4}" dt="2022-06-08T06:03:34.383" v="20" actId="20577"/>
          <ac:spMkLst>
            <pc:docMk/>
            <pc:sldMk cId="4061532059" sldId="290"/>
            <ac:spMk id="3" creationId="{81FF6827-E921-4B42-9030-E9BDFF84F9C8}"/>
          </ac:spMkLst>
        </pc:spChg>
      </pc:sldChg>
      <pc:sldChg chg="modSp">
        <pc:chgData name="C V, Vandana" userId="S::vandana.c-v@capgemini.com::19797956-edf8-40b8-ae63-d50b7bfee44b" providerId="AD" clId="Web-{23CBD82C-4200-6BDF-18BD-525DDBCF8AB4}" dt="2022-06-08T06:03:17.366" v="17" actId="20577"/>
        <pc:sldMkLst>
          <pc:docMk/>
          <pc:sldMk cId="4276039004" sldId="291"/>
        </pc:sldMkLst>
        <pc:spChg chg="mod">
          <ac:chgData name="C V, Vandana" userId="S::vandana.c-v@capgemini.com::19797956-edf8-40b8-ae63-d50b7bfee44b" providerId="AD" clId="Web-{23CBD82C-4200-6BDF-18BD-525DDBCF8AB4}" dt="2022-06-08T06:03:17.272" v="16" actId="20577"/>
          <ac:spMkLst>
            <pc:docMk/>
            <pc:sldMk cId="4276039004" sldId="291"/>
            <ac:spMk id="2" creationId="{26C0411C-12FC-496B-83E4-CD555FB66D67}"/>
          </ac:spMkLst>
        </pc:spChg>
        <pc:spChg chg="mod">
          <ac:chgData name="C V, Vandana" userId="S::vandana.c-v@capgemini.com::19797956-edf8-40b8-ae63-d50b7bfee44b" providerId="AD" clId="Web-{23CBD82C-4200-6BDF-18BD-525DDBCF8AB4}" dt="2022-06-08T06:03:17.272" v="15" actId="20577"/>
          <ac:spMkLst>
            <pc:docMk/>
            <pc:sldMk cId="4276039004" sldId="291"/>
            <ac:spMk id="9" creationId="{35DB3719-6FDC-4E5D-891D-FF40B7300F64}"/>
          </ac:spMkLst>
        </pc:spChg>
        <pc:graphicFrameChg chg="modGraphic">
          <ac:chgData name="C V, Vandana" userId="S::vandana.c-v@capgemini.com::19797956-edf8-40b8-ae63-d50b7bfee44b" providerId="AD" clId="Web-{23CBD82C-4200-6BDF-18BD-525DDBCF8AB4}" dt="2022-06-08T06:03:17.366" v="17" actId="20577"/>
          <ac:graphicFrameMkLst>
            <pc:docMk/>
            <pc:sldMk cId="4276039004" sldId="291"/>
            <ac:graphicFrameMk id="5" creationId="{A01063E7-C3AF-4678-A24F-A3459B3D0A4F}"/>
          </ac:graphicFrameMkLst>
        </pc:graphicFrameChg>
      </pc:sldChg>
      <pc:sldChg chg="modSp">
        <pc:chgData name="C V, Vandana" userId="S::vandana.c-v@capgemini.com::19797956-edf8-40b8-ae63-d50b7bfee44b" providerId="AD" clId="Web-{23CBD82C-4200-6BDF-18BD-525DDBCF8AB4}" dt="2022-06-08T06:03:03.319" v="14" actId="20577"/>
        <pc:sldMkLst>
          <pc:docMk/>
          <pc:sldMk cId="2919228390" sldId="292"/>
        </pc:sldMkLst>
        <pc:spChg chg="mod">
          <ac:chgData name="C V, Vandana" userId="S::vandana.c-v@capgemini.com::19797956-edf8-40b8-ae63-d50b7bfee44b" providerId="AD" clId="Web-{23CBD82C-4200-6BDF-18BD-525DDBCF8AB4}" dt="2022-06-08T06:03:03.256" v="12" actId="20577"/>
          <ac:spMkLst>
            <pc:docMk/>
            <pc:sldMk cId="2919228390" sldId="292"/>
            <ac:spMk id="2" creationId="{B8A0427E-43B4-461E-A1FC-FF9910429BC6}"/>
          </ac:spMkLst>
        </pc:spChg>
        <pc:spChg chg="mod">
          <ac:chgData name="C V, Vandana" userId="S::vandana.c-v@capgemini.com::19797956-edf8-40b8-ae63-d50b7bfee44b" providerId="AD" clId="Web-{23CBD82C-4200-6BDF-18BD-525DDBCF8AB4}" dt="2022-06-08T06:03:03.256" v="11" actId="20577"/>
          <ac:spMkLst>
            <pc:docMk/>
            <pc:sldMk cId="2919228390" sldId="292"/>
            <ac:spMk id="9" creationId="{247B6BBF-09F2-4A29-AE4E-3771E2924817}"/>
          </ac:spMkLst>
        </pc:spChg>
        <pc:spChg chg="mod">
          <ac:chgData name="C V, Vandana" userId="S::vandana.c-v@capgemini.com::19797956-edf8-40b8-ae63-d50b7bfee44b" providerId="AD" clId="Web-{23CBD82C-4200-6BDF-18BD-525DDBCF8AB4}" dt="2022-06-08T06:03:03.272" v="13" actId="20577"/>
          <ac:spMkLst>
            <pc:docMk/>
            <pc:sldMk cId="2919228390" sldId="292"/>
            <ac:spMk id="11" creationId="{535742DD-1B16-4E9D-B715-0D74B4574A68}"/>
          </ac:spMkLst>
        </pc:spChg>
        <pc:graphicFrameChg chg="modGraphic">
          <ac:chgData name="C V, Vandana" userId="S::vandana.c-v@capgemini.com::19797956-edf8-40b8-ae63-d50b7bfee44b" providerId="AD" clId="Web-{23CBD82C-4200-6BDF-18BD-525DDBCF8AB4}" dt="2022-06-08T06:03:03.319" v="14" actId="20577"/>
          <ac:graphicFrameMkLst>
            <pc:docMk/>
            <pc:sldMk cId="2919228390" sldId="292"/>
            <ac:graphicFrameMk id="5" creationId="{E7C604CA-EF27-4393-8260-2E038E7DF42B}"/>
          </ac:graphicFrameMkLst>
        </pc:graphicFrameChg>
      </pc:sldChg>
    </pc:docChg>
  </pc:docChgLst>
  <pc:docChgLst>
    <pc:chgData name="C V, Vandana" userId="S::vandana.c-v@capgemini.com::19797956-edf8-40b8-ae63-d50b7bfee44b" providerId="AD" clId="Web-{30DBD658-AA2C-C508-FB82-415E457783EB}"/>
    <pc:docChg chg="modSld">
      <pc:chgData name="C V, Vandana" userId="S::vandana.c-v@capgemini.com::19797956-edf8-40b8-ae63-d50b7bfee44b" providerId="AD" clId="Web-{30DBD658-AA2C-C508-FB82-415E457783EB}" dt="2022-03-09T17:58:53.316" v="432" actId="20577"/>
      <pc:docMkLst>
        <pc:docMk/>
      </pc:docMkLst>
      <pc:sldChg chg="delSp modSp">
        <pc:chgData name="C V, Vandana" userId="S::vandana.c-v@capgemini.com::19797956-edf8-40b8-ae63-d50b7bfee44b" providerId="AD" clId="Web-{30DBD658-AA2C-C508-FB82-415E457783EB}" dt="2022-03-09T17:58:53.316" v="432" actId="20577"/>
        <pc:sldMkLst>
          <pc:docMk/>
          <pc:sldMk cId="2147979479" sldId="271"/>
        </pc:sldMkLst>
        <pc:spChg chg="mod">
          <ac:chgData name="C V, Vandana" userId="S::vandana.c-v@capgemini.com::19797956-edf8-40b8-ae63-d50b7bfee44b" providerId="AD" clId="Web-{30DBD658-AA2C-C508-FB82-415E457783EB}" dt="2022-03-09T17:22:37.660" v="21" actId="20577"/>
          <ac:spMkLst>
            <pc:docMk/>
            <pc:sldMk cId="2147979479" sldId="271"/>
            <ac:spMk id="2" creationId="{93B1F97E-8AA9-4B5C-8D37-00F5C6D82A14}"/>
          </ac:spMkLst>
        </pc:spChg>
        <pc:spChg chg="mod">
          <ac:chgData name="C V, Vandana" userId="S::vandana.c-v@capgemini.com::19797956-edf8-40b8-ae63-d50b7bfee44b" providerId="AD" clId="Web-{30DBD658-AA2C-C508-FB82-415E457783EB}" dt="2022-03-09T17:58:53.316" v="432" actId="20577"/>
          <ac:spMkLst>
            <pc:docMk/>
            <pc:sldMk cId="2147979479" sldId="271"/>
            <ac:spMk id="3" creationId="{88B03511-1D37-4540-BF64-DF5B81EE4C32}"/>
          </ac:spMkLst>
        </pc:spChg>
        <pc:spChg chg="del mod">
          <ac:chgData name="C V, Vandana" userId="S::vandana.c-v@capgemini.com::19797956-edf8-40b8-ae63-d50b7bfee44b" providerId="AD" clId="Web-{30DBD658-AA2C-C508-FB82-415E457783EB}" dt="2022-03-09T15:19:54.367" v="2"/>
          <ac:spMkLst>
            <pc:docMk/>
            <pc:sldMk cId="2147979479" sldId="271"/>
            <ac:spMk id="4" creationId="{3432B74C-3288-4856-9B42-2BF4D297F498}"/>
          </ac:spMkLst>
        </pc:spChg>
      </pc:sldChg>
    </pc:docChg>
  </pc:docChgLst>
  <pc:docChgLst>
    <pc:chgData name="C V, Vandana" userId="S::vandana.c-v@capgemini.com::19797956-edf8-40b8-ae63-d50b7bfee44b" providerId="AD" clId="Web-{1E10A699-7ED2-3005-45A9-EF53AA30E121}"/>
    <pc:docChg chg="addSld delSld modSld sldOrd">
      <pc:chgData name="C V, Vandana" userId="S::vandana.c-v@capgemini.com::19797956-edf8-40b8-ae63-d50b7bfee44b" providerId="AD" clId="Web-{1E10A699-7ED2-3005-45A9-EF53AA30E121}" dt="2022-03-10T09:32:28.886" v="2703" actId="20577"/>
      <pc:docMkLst>
        <pc:docMk/>
      </pc:docMkLst>
      <pc:sldChg chg="addSp delSp modSp mod addAnim setClrOvrMap">
        <pc:chgData name="C V, Vandana" userId="S::vandana.c-v@capgemini.com::19797956-edf8-40b8-ae63-d50b7bfee44b" providerId="AD" clId="Web-{1E10A699-7ED2-3005-45A9-EF53AA30E121}" dt="2022-03-10T06:45:53.120" v="855"/>
        <pc:sldMkLst>
          <pc:docMk/>
          <pc:sldMk cId="109857222" sldId="256"/>
        </pc:sldMkLst>
        <pc:spChg chg="mod">
          <ac:chgData name="C V, Vandana" userId="S::vandana.c-v@capgemini.com::19797956-edf8-40b8-ae63-d50b7bfee44b" providerId="AD" clId="Web-{1E10A699-7ED2-3005-45A9-EF53AA30E121}" dt="2022-03-10T06:45:53.120" v="853"/>
          <ac:spMkLst>
            <pc:docMk/>
            <pc:sldMk cId="109857222" sldId="256"/>
            <ac:spMk id="2" creationId="{00000000-0000-0000-0000-000000000000}"/>
          </ac:spMkLst>
        </pc:spChg>
        <pc:spChg chg="mod">
          <ac:chgData name="C V, Vandana" userId="S::vandana.c-v@capgemini.com::19797956-edf8-40b8-ae63-d50b7bfee44b" providerId="AD" clId="Web-{1E10A699-7ED2-3005-45A9-EF53AA30E121}" dt="2022-03-10T06:45:53.120" v="853"/>
          <ac:spMkLst>
            <pc:docMk/>
            <pc:sldMk cId="109857222" sldId="256"/>
            <ac:spMk id="3" creationId="{00000000-0000-0000-0000-000000000000}"/>
          </ac:spMkLst>
        </pc:spChg>
        <pc:spChg chg="mod">
          <ac:chgData name="C V, Vandana" userId="S::vandana.c-v@capgemini.com::19797956-edf8-40b8-ae63-d50b7bfee44b" providerId="AD" clId="Web-{1E10A699-7ED2-3005-45A9-EF53AA30E121}" dt="2022-03-10T06:45:53.120" v="853"/>
          <ac:spMkLst>
            <pc:docMk/>
            <pc:sldMk cId="109857222" sldId="256"/>
            <ac:spMk id="6" creationId="{8BC626E2-62FB-4A86-8987-9BAE17B9F792}"/>
          </ac:spMkLst>
        </pc:spChg>
        <pc:spChg chg="del">
          <ac:chgData name="C V, Vandana" userId="S::vandana.c-v@capgemini.com::19797956-edf8-40b8-ae63-d50b7bfee44b" providerId="AD" clId="Web-{1E10A699-7ED2-3005-45A9-EF53AA30E121}" dt="2022-03-10T06:45:53.120" v="853"/>
          <ac:spMkLst>
            <pc:docMk/>
            <pc:sldMk cId="109857222" sldId="256"/>
            <ac:spMk id="89" creationId="{8A94871E-96FC-4ADE-815B-41A636E34F1A}"/>
          </ac:spMkLst>
        </pc:spChg>
        <pc:spChg chg="del">
          <ac:chgData name="C V, Vandana" userId="S::vandana.c-v@capgemini.com::19797956-edf8-40b8-ae63-d50b7bfee44b" providerId="AD" clId="Web-{1E10A699-7ED2-3005-45A9-EF53AA30E121}" dt="2022-03-10T06:45:53.120" v="853"/>
          <ac:spMkLst>
            <pc:docMk/>
            <pc:sldMk cId="109857222" sldId="256"/>
            <ac:spMk id="90" creationId="{3FCFB1DE-0B7E-48CC-BA90-B2AB0889F9D6}"/>
          </ac:spMkLst>
        </pc:spChg>
        <pc:spChg chg="add">
          <ac:chgData name="C V, Vandana" userId="S::vandana.c-v@capgemini.com::19797956-edf8-40b8-ae63-d50b7bfee44b" providerId="AD" clId="Web-{1E10A699-7ED2-3005-45A9-EF53AA30E121}" dt="2022-03-10T06:45:53.120" v="853"/>
          <ac:spMkLst>
            <pc:docMk/>
            <pc:sldMk cId="109857222" sldId="256"/>
            <ac:spMk id="95" creationId="{AD35AE2F-5E3A-49D9-8DE1-8A333BA4088E}"/>
          </ac:spMkLst>
        </pc:spChg>
        <pc:spChg chg="add">
          <ac:chgData name="C V, Vandana" userId="S::vandana.c-v@capgemini.com::19797956-edf8-40b8-ae63-d50b7bfee44b" providerId="AD" clId="Web-{1E10A699-7ED2-3005-45A9-EF53AA30E121}" dt="2022-03-10T06:45:53.120" v="853"/>
          <ac:spMkLst>
            <pc:docMk/>
            <pc:sldMk cId="109857222" sldId="256"/>
            <ac:spMk id="97" creationId="{04D8AD8F-EF7F-481F-B99A-B8513897050A}"/>
          </ac:spMkLst>
        </pc:spChg>
        <pc:spChg chg="add">
          <ac:chgData name="C V, Vandana" userId="S::vandana.c-v@capgemini.com::19797956-edf8-40b8-ae63-d50b7bfee44b" providerId="AD" clId="Web-{1E10A699-7ED2-3005-45A9-EF53AA30E121}" dt="2022-03-10T06:45:53.120" v="853"/>
          <ac:spMkLst>
            <pc:docMk/>
            <pc:sldMk cId="109857222" sldId="256"/>
            <ac:spMk id="99" creationId="{79EB4626-023C-436D-9F57-9EB46080909D}"/>
          </ac:spMkLst>
        </pc:spChg>
        <pc:picChg chg="mod ord">
          <ac:chgData name="C V, Vandana" userId="S::vandana.c-v@capgemini.com::19797956-edf8-40b8-ae63-d50b7bfee44b" providerId="AD" clId="Web-{1E10A699-7ED2-3005-45A9-EF53AA30E121}" dt="2022-03-10T06:45:53.120" v="853"/>
          <ac:picMkLst>
            <pc:docMk/>
            <pc:sldMk cId="109857222" sldId="256"/>
            <ac:picMk id="5" creationId="{3CE22A44-72E3-4AE4-BD86-C6521D9B6C65}"/>
          </ac:picMkLst>
        </pc:picChg>
      </pc:sldChg>
      <pc:sldChg chg="modSp">
        <pc:chgData name="C V, Vandana" userId="S::vandana.c-v@capgemini.com::19797956-edf8-40b8-ae63-d50b7bfee44b" providerId="AD" clId="Web-{1E10A699-7ED2-3005-45A9-EF53AA30E121}" dt="2022-03-10T07:48:57.855" v="1175" actId="20577"/>
        <pc:sldMkLst>
          <pc:docMk/>
          <pc:sldMk cId="2770171163" sldId="258"/>
        </pc:sldMkLst>
        <pc:spChg chg="mod">
          <ac:chgData name="C V, Vandana" userId="S::vandana.c-v@capgemini.com::19797956-edf8-40b8-ae63-d50b7bfee44b" providerId="AD" clId="Web-{1E10A699-7ED2-3005-45A9-EF53AA30E121}" dt="2022-03-10T07:48:57.855" v="1175" actId="20577"/>
          <ac:spMkLst>
            <pc:docMk/>
            <pc:sldMk cId="2770171163" sldId="258"/>
            <ac:spMk id="3" creationId="{D51B03CE-10C1-4DC7-8BF4-353C6D89FE21}"/>
          </ac:spMkLst>
        </pc:spChg>
      </pc:sldChg>
      <pc:sldChg chg="addSp delSp modSp mod ord setBg">
        <pc:chgData name="C V, Vandana" userId="S::vandana.c-v@capgemini.com::19797956-edf8-40b8-ae63-d50b7bfee44b" providerId="AD" clId="Web-{1E10A699-7ED2-3005-45A9-EF53AA30E121}" dt="2022-03-10T07:47:37.696" v="1152"/>
        <pc:sldMkLst>
          <pc:docMk/>
          <pc:sldMk cId="3793535294" sldId="270"/>
        </pc:sldMkLst>
        <pc:spChg chg="mod">
          <ac:chgData name="C V, Vandana" userId="S::vandana.c-v@capgemini.com::19797956-edf8-40b8-ae63-d50b7bfee44b" providerId="AD" clId="Web-{1E10A699-7ED2-3005-45A9-EF53AA30E121}" dt="2022-03-10T06:54:39.119" v="912" actId="1076"/>
          <ac:spMkLst>
            <pc:docMk/>
            <pc:sldMk cId="3793535294" sldId="270"/>
            <ac:spMk id="2" creationId="{19D0AF55-515B-496A-B6C0-36D3B54A35C3}"/>
          </ac:spMkLst>
        </pc:spChg>
        <pc:spChg chg="add del mod">
          <ac:chgData name="C V, Vandana" userId="S::vandana.c-v@capgemini.com::19797956-edf8-40b8-ae63-d50b7bfee44b" providerId="AD" clId="Web-{1E10A699-7ED2-3005-45A9-EF53AA30E121}" dt="2022-03-10T07:02:02.446" v="971" actId="20577"/>
          <ac:spMkLst>
            <pc:docMk/>
            <pc:sldMk cId="3793535294" sldId="270"/>
            <ac:spMk id="3" creationId="{3F139834-0AA5-4530-8F10-D0754C735A56}"/>
          </ac:spMkLst>
        </pc:spChg>
        <pc:spChg chg="add del">
          <ac:chgData name="C V, Vandana" userId="S::vandana.c-v@capgemini.com::19797956-edf8-40b8-ae63-d50b7bfee44b" providerId="AD" clId="Web-{1E10A699-7ED2-3005-45A9-EF53AA30E121}" dt="2022-03-10T06:08:23.702" v="532"/>
          <ac:spMkLst>
            <pc:docMk/>
            <pc:sldMk cId="3793535294" sldId="270"/>
            <ac:spMk id="10" creationId="{2B97F24A-32CE-4C1C-A50D-3016B394DCFB}"/>
          </ac:spMkLst>
        </pc:spChg>
        <pc:spChg chg="add del">
          <ac:chgData name="C V, Vandana" userId="S::vandana.c-v@capgemini.com::19797956-edf8-40b8-ae63-d50b7bfee44b" providerId="AD" clId="Web-{1E10A699-7ED2-3005-45A9-EF53AA30E121}" dt="2022-03-10T06:08:23.702" v="532"/>
          <ac:spMkLst>
            <pc:docMk/>
            <pc:sldMk cId="3793535294" sldId="270"/>
            <ac:spMk id="12" creationId="{3CE8AF5E-D374-4CF1-90CC-35CF73B81C3E}"/>
          </ac:spMkLst>
        </pc:spChg>
        <pc:spChg chg="add del">
          <ac:chgData name="C V, Vandana" userId="S::vandana.c-v@capgemini.com::19797956-edf8-40b8-ae63-d50b7bfee44b" providerId="AD" clId="Web-{1E10A699-7ED2-3005-45A9-EF53AA30E121}" dt="2022-03-10T06:41:18.081" v="852"/>
          <ac:spMkLst>
            <pc:docMk/>
            <pc:sldMk cId="3793535294" sldId="270"/>
            <ac:spMk id="19" creationId="{45D37F4E-DDB4-456B-97E0-9937730A039F}"/>
          </ac:spMkLst>
        </pc:spChg>
        <pc:spChg chg="add del">
          <ac:chgData name="C V, Vandana" userId="S::vandana.c-v@capgemini.com::19797956-edf8-40b8-ae63-d50b7bfee44b" providerId="AD" clId="Web-{1E10A699-7ED2-3005-45A9-EF53AA30E121}" dt="2022-03-10T06:41:18.081" v="852"/>
          <ac:spMkLst>
            <pc:docMk/>
            <pc:sldMk cId="3793535294" sldId="270"/>
            <ac:spMk id="21" creationId="{3CE8AF5E-D374-4CF1-90CC-35CF73B81C3E}"/>
          </ac:spMkLst>
        </pc:spChg>
        <pc:spChg chg="add del">
          <ac:chgData name="C V, Vandana" userId="S::vandana.c-v@capgemini.com::19797956-edf8-40b8-ae63-d50b7bfee44b" providerId="AD" clId="Web-{1E10A699-7ED2-3005-45A9-EF53AA30E121}" dt="2022-03-10T06:38:59.077" v="829"/>
          <ac:spMkLst>
            <pc:docMk/>
            <pc:sldMk cId="3793535294" sldId="270"/>
            <ac:spMk id="26" creationId="{F13C74B1-5B17-4795-BED0-7140497B445A}"/>
          </ac:spMkLst>
        </pc:spChg>
        <pc:spChg chg="add del">
          <ac:chgData name="C V, Vandana" userId="S::vandana.c-v@capgemini.com::19797956-edf8-40b8-ae63-d50b7bfee44b" providerId="AD" clId="Web-{1E10A699-7ED2-3005-45A9-EF53AA30E121}" dt="2022-03-10T06:38:59.077" v="829"/>
          <ac:spMkLst>
            <pc:docMk/>
            <pc:sldMk cId="3793535294" sldId="270"/>
            <ac:spMk id="27" creationId="{3F139834-0AA5-4530-8F10-D0754C735A56}"/>
          </ac:spMkLst>
        </pc:spChg>
        <pc:spChg chg="add del">
          <ac:chgData name="C V, Vandana" userId="S::vandana.c-v@capgemini.com::19797956-edf8-40b8-ae63-d50b7bfee44b" providerId="AD" clId="Web-{1E10A699-7ED2-3005-45A9-EF53AA30E121}" dt="2022-03-10T06:38:59.077" v="829"/>
          <ac:spMkLst>
            <pc:docMk/>
            <pc:sldMk cId="3793535294" sldId="270"/>
            <ac:spMk id="28" creationId="{3FCFB1DE-0B7E-48CC-BA90-B2AB0889F9D6}"/>
          </ac:spMkLst>
        </pc:spChg>
        <pc:spChg chg="add del">
          <ac:chgData name="C V, Vandana" userId="S::vandana.c-v@capgemini.com::19797956-edf8-40b8-ae63-d50b7bfee44b" providerId="AD" clId="Web-{1E10A699-7ED2-3005-45A9-EF53AA30E121}" dt="2022-03-10T06:39:14.453" v="831"/>
          <ac:spMkLst>
            <pc:docMk/>
            <pc:sldMk cId="3793535294" sldId="270"/>
            <ac:spMk id="30" creationId="{A6D37EE4-EA1B-46EE-A54B-5233C63C9695}"/>
          </ac:spMkLst>
        </pc:spChg>
        <pc:spChg chg="add del">
          <ac:chgData name="C V, Vandana" userId="S::vandana.c-v@capgemini.com::19797956-edf8-40b8-ae63-d50b7bfee44b" providerId="AD" clId="Web-{1E10A699-7ED2-3005-45A9-EF53AA30E121}" dt="2022-03-10T06:39:14.453" v="831"/>
          <ac:spMkLst>
            <pc:docMk/>
            <pc:sldMk cId="3793535294" sldId="270"/>
            <ac:spMk id="31" creationId="{3EB27620-B0B1-4232-A055-99D3476060CF}"/>
          </ac:spMkLst>
        </pc:spChg>
        <pc:spChg chg="add del">
          <ac:chgData name="C V, Vandana" userId="S::vandana.c-v@capgemini.com::19797956-edf8-40b8-ae63-d50b7bfee44b" providerId="AD" clId="Web-{1E10A699-7ED2-3005-45A9-EF53AA30E121}" dt="2022-03-10T06:39:14.453" v="831"/>
          <ac:spMkLst>
            <pc:docMk/>
            <pc:sldMk cId="3793535294" sldId="270"/>
            <ac:spMk id="32" creationId="{3F139834-0AA5-4530-8F10-D0754C735A56}"/>
          </ac:spMkLst>
        </pc:spChg>
        <pc:spChg chg="add del">
          <ac:chgData name="C V, Vandana" userId="S::vandana.c-v@capgemini.com::19797956-edf8-40b8-ae63-d50b7bfee44b" providerId="AD" clId="Web-{1E10A699-7ED2-3005-45A9-EF53AA30E121}" dt="2022-03-10T06:39:18.703" v="833"/>
          <ac:spMkLst>
            <pc:docMk/>
            <pc:sldMk cId="3793535294" sldId="270"/>
            <ac:spMk id="34" creationId="{2C61293E-6EBE-43EF-A52C-9BEBFD7679D4}"/>
          </ac:spMkLst>
        </pc:spChg>
        <pc:spChg chg="add del">
          <ac:chgData name="C V, Vandana" userId="S::vandana.c-v@capgemini.com::19797956-edf8-40b8-ae63-d50b7bfee44b" providerId="AD" clId="Web-{1E10A699-7ED2-3005-45A9-EF53AA30E121}" dt="2022-03-10T06:39:18.703" v="833"/>
          <ac:spMkLst>
            <pc:docMk/>
            <pc:sldMk cId="3793535294" sldId="270"/>
            <ac:spMk id="35" creationId="{3FCFB1DE-0B7E-48CC-BA90-B2AB0889F9D6}"/>
          </ac:spMkLst>
        </pc:spChg>
        <pc:spChg chg="add del">
          <ac:chgData name="C V, Vandana" userId="S::vandana.c-v@capgemini.com::19797956-edf8-40b8-ae63-d50b7bfee44b" providerId="AD" clId="Web-{1E10A699-7ED2-3005-45A9-EF53AA30E121}" dt="2022-03-10T06:39:18.703" v="833"/>
          <ac:spMkLst>
            <pc:docMk/>
            <pc:sldMk cId="3793535294" sldId="270"/>
            <ac:spMk id="36" creationId="{3F139834-0AA5-4530-8F10-D0754C735A56}"/>
          </ac:spMkLst>
        </pc:spChg>
        <pc:spChg chg="add del mod">
          <ac:chgData name="C V, Vandana" userId="S::vandana.c-v@capgemini.com::19797956-edf8-40b8-ae63-d50b7bfee44b" providerId="AD" clId="Web-{1E10A699-7ED2-3005-45A9-EF53AA30E121}" dt="2022-03-10T06:41:02.534" v="849"/>
          <ac:spMkLst>
            <pc:docMk/>
            <pc:sldMk cId="3793535294" sldId="270"/>
            <ac:spMk id="37" creationId="{C827D46F-6033-43EB-A6C6-648E14C8B620}"/>
          </ac:spMkLst>
        </pc:spChg>
        <pc:spChg chg="add del">
          <ac:chgData name="C V, Vandana" userId="S::vandana.c-v@capgemini.com::19797956-edf8-40b8-ae63-d50b7bfee44b" providerId="AD" clId="Web-{1E10A699-7ED2-3005-45A9-EF53AA30E121}" dt="2022-03-10T06:39:21.859" v="835"/>
          <ac:spMkLst>
            <pc:docMk/>
            <pc:sldMk cId="3793535294" sldId="270"/>
            <ac:spMk id="38" creationId="{A6D37EE4-EA1B-46EE-A54B-5233C63C9695}"/>
          </ac:spMkLst>
        </pc:spChg>
        <pc:spChg chg="add del">
          <ac:chgData name="C V, Vandana" userId="S::vandana.c-v@capgemini.com::19797956-edf8-40b8-ae63-d50b7bfee44b" providerId="AD" clId="Web-{1E10A699-7ED2-3005-45A9-EF53AA30E121}" dt="2022-03-10T06:39:21.859" v="835"/>
          <ac:spMkLst>
            <pc:docMk/>
            <pc:sldMk cId="3793535294" sldId="270"/>
            <ac:spMk id="39" creationId="{3EB27620-B0B1-4232-A055-99D3476060CF}"/>
          </ac:spMkLst>
        </pc:spChg>
        <pc:spChg chg="add del">
          <ac:chgData name="C V, Vandana" userId="S::vandana.c-v@capgemini.com::19797956-edf8-40b8-ae63-d50b7bfee44b" providerId="AD" clId="Web-{1E10A699-7ED2-3005-45A9-EF53AA30E121}" dt="2022-03-10T06:39:21.859" v="835"/>
          <ac:spMkLst>
            <pc:docMk/>
            <pc:sldMk cId="3793535294" sldId="270"/>
            <ac:spMk id="40" creationId="{3F139834-0AA5-4530-8F10-D0754C735A56}"/>
          </ac:spMkLst>
        </pc:spChg>
        <pc:spChg chg="add del">
          <ac:chgData name="C V, Vandana" userId="S::vandana.c-v@capgemini.com::19797956-edf8-40b8-ae63-d50b7bfee44b" providerId="AD" clId="Web-{1E10A699-7ED2-3005-45A9-EF53AA30E121}" dt="2022-03-10T06:40:08.829" v="843"/>
          <ac:spMkLst>
            <pc:docMk/>
            <pc:sldMk cId="3793535294" sldId="270"/>
            <ac:spMk id="42" creationId="{45D37F4E-DDB4-456B-97E0-9937730A039F}"/>
          </ac:spMkLst>
        </pc:spChg>
        <pc:spChg chg="add del">
          <ac:chgData name="C V, Vandana" userId="S::vandana.c-v@capgemini.com::19797956-edf8-40b8-ae63-d50b7bfee44b" providerId="AD" clId="Web-{1E10A699-7ED2-3005-45A9-EF53AA30E121}" dt="2022-03-10T06:40:08.829" v="843"/>
          <ac:spMkLst>
            <pc:docMk/>
            <pc:sldMk cId="3793535294" sldId="270"/>
            <ac:spMk id="43" creationId="{3CE8AF5E-D374-4CF1-90CC-35CF73B81C3E}"/>
          </ac:spMkLst>
        </pc:spChg>
        <pc:spChg chg="add del">
          <ac:chgData name="C V, Vandana" userId="S::vandana.c-v@capgemini.com::19797956-edf8-40b8-ae63-d50b7bfee44b" providerId="AD" clId="Web-{1E10A699-7ED2-3005-45A9-EF53AA30E121}" dt="2022-03-10T06:40:08.829" v="843"/>
          <ac:spMkLst>
            <pc:docMk/>
            <pc:sldMk cId="3793535294" sldId="270"/>
            <ac:spMk id="44" creationId="{3F139834-0AA5-4530-8F10-D0754C735A56}"/>
          </ac:spMkLst>
        </pc:spChg>
        <pc:spChg chg="add">
          <ac:chgData name="C V, Vandana" userId="S::vandana.c-v@capgemini.com::19797956-edf8-40b8-ae63-d50b7bfee44b" providerId="AD" clId="Web-{1E10A699-7ED2-3005-45A9-EF53AA30E121}" dt="2022-03-10T06:41:18.081" v="852"/>
          <ac:spMkLst>
            <pc:docMk/>
            <pc:sldMk cId="3793535294" sldId="270"/>
            <ac:spMk id="46" creationId="{2B97F24A-32CE-4C1C-A50D-3016B394DCFB}"/>
          </ac:spMkLst>
        </pc:spChg>
        <pc:spChg chg="add del mod">
          <ac:chgData name="C V, Vandana" userId="S::vandana.c-v@capgemini.com::19797956-edf8-40b8-ae63-d50b7bfee44b" providerId="AD" clId="Web-{1E10A699-7ED2-3005-45A9-EF53AA30E121}" dt="2022-03-10T07:01:03.929" v="968"/>
          <ac:spMkLst>
            <pc:docMk/>
            <pc:sldMk cId="3793535294" sldId="270"/>
            <ac:spMk id="47" creationId="{B7AEFB51-6E63-4C60-B14E-E4323277AAF3}"/>
          </ac:spMkLst>
        </pc:spChg>
        <pc:spChg chg="add">
          <ac:chgData name="C V, Vandana" userId="S::vandana.c-v@capgemini.com::19797956-edf8-40b8-ae63-d50b7bfee44b" providerId="AD" clId="Web-{1E10A699-7ED2-3005-45A9-EF53AA30E121}" dt="2022-03-10T06:41:18.081" v="852"/>
          <ac:spMkLst>
            <pc:docMk/>
            <pc:sldMk cId="3793535294" sldId="270"/>
            <ac:spMk id="48" creationId="{3CE8AF5E-D374-4CF1-90CC-35CF73B81C3E}"/>
          </ac:spMkLst>
        </pc:spChg>
        <pc:spChg chg="add mod">
          <ac:chgData name="C V, Vandana" userId="S::vandana.c-v@capgemini.com::19797956-edf8-40b8-ae63-d50b7bfee44b" providerId="AD" clId="Web-{1E10A699-7ED2-3005-45A9-EF53AA30E121}" dt="2022-03-10T06:59:57.036" v="938" actId="1076"/>
          <ac:spMkLst>
            <pc:docMk/>
            <pc:sldMk cId="3793535294" sldId="270"/>
            <ac:spMk id="52" creationId="{0E624F4C-B615-4A21-A179-59C2B7A8842C}"/>
          </ac:spMkLst>
        </pc:spChg>
        <pc:graphicFrameChg chg="add del">
          <ac:chgData name="C V, Vandana" userId="S::vandana.c-v@capgemini.com::19797956-edf8-40b8-ae63-d50b7bfee44b" providerId="AD" clId="Web-{1E10A699-7ED2-3005-45A9-EF53AA30E121}" dt="2022-03-10T06:38:45.515" v="825"/>
          <ac:graphicFrameMkLst>
            <pc:docMk/>
            <pc:sldMk cId="3793535294" sldId="270"/>
            <ac:graphicFrameMk id="23" creationId="{74C28D90-F5FB-41B9-A1F3-2720FE04BCBA}"/>
          </ac:graphicFrameMkLst>
        </pc:graphicFrameChg>
        <pc:graphicFrameChg chg="add del">
          <ac:chgData name="C V, Vandana" userId="S::vandana.c-v@capgemini.com::19797956-edf8-40b8-ae63-d50b7bfee44b" providerId="AD" clId="Web-{1E10A699-7ED2-3005-45A9-EF53AA30E121}" dt="2022-03-10T06:38:54.796" v="827"/>
          <ac:graphicFrameMkLst>
            <pc:docMk/>
            <pc:sldMk cId="3793535294" sldId="270"/>
            <ac:graphicFrameMk id="25" creationId="{A64CD51A-F5A4-4F33-8B45-4A736D64F9BC}"/>
          </ac:graphicFrameMkLst>
        </pc:graphicFrameChg>
        <pc:picChg chg="del mod">
          <ac:chgData name="C V, Vandana" userId="S::vandana.c-v@capgemini.com::19797956-edf8-40b8-ae63-d50b7bfee44b" providerId="AD" clId="Web-{1E10A699-7ED2-3005-45A9-EF53AA30E121}" dt="2022-03-10T05:44:06.064" v="287"/>
          <ac:picMkLst>
            <pc:docMk/>
            <pc:sldMk cId="3793535294" sldId="270"/>
            <ac:picMk id="4" creationId="{DF8F0444-C447-4660-B440-C3C56138A365}"/>
          </ac:picMkLst>
        </pc:picChg>
        <pc:picChg chg="add del mod">
          <ac:chgData name="C V, Vandana" userId="S::vandana.c-v@capgemini.com::19797956-edf8-40b8-ae63-d50b7bfee44b" providerId="AD" clId="Web-{1E10A699-7ED2-3005-45A9-EF53AA30E121}" dt="2022-03-10T06:40:58.205" v="846"/>
          <ac:picMkLst>
            <pc:docMk/>
            <pc:sldMk cId="3793535294" sldId="270"/>
            <ac:picMk id="5" creationId="{FF6E9DE7-AD7C-4144-8FEB-5C9B4DD96460}"/>
          </ac:picMkLst>
        </pc:picChg>
        <pc:picChg chg="add del mod">
          <ac:chgData name="C V, Vandana" userId="S::vandana.c-v@capgemini.com::19797956-edf8-40b8-ae63-d50b7bfee44b" providerId="AD" clId="Web-{1E10A699-7ED2-3005-45A9-EF53AA30E121}" dt="2022-03-10T06:39:57.173" v="840"/>
          <ac:picMkLst>
            <pc:docMk/>
            <pc:sldMk cId="3793535294" sldId="270"/>
            <ac:picMk id="33" creationId="{E01465CF-70B4-4271-ACC0-7A35C706B6D6}"/>
          </ac:picMkLst>
        </pc:picChg>
        <pc:picChg chg="add mod">
          <ac:chgData name="C V, Vandana" userId="S::vandana.c-v@capgemini.com::19797956-edf8-40b8-ae63-d50b7bfee44b" providerId="AD" clId="Web-{1E10A699-7ED2-3005-45A9-EF53AA30E121}" dt="2022-03-10T07:02:10.696" v="972" actId="1076"/>
          <ac:picMkLst>
            <pc:docMk/>
            <pc:sldMk cId="3793535294" sldId="270"/>
            <ac:picMk id="41" creationId="{11E4ACB2-0D60-45C9-B26C-711EC7A1BD76}"/>
          </ac:picMkLst>
        </pc:picChg>
        <pc:picChg chg="add mod">
          <ac:chgData name="C V, Vandana" userId="S::vandana.c-v@capgemini.com::19797956-edf8-40b8-ae63-d50b7bfee44b" providerId="AD" clId="Web-{1E10A699-7ED2-3005-45A9-EF53AA30E121}" dt="2022-03-10T07:02:15.446" v="974" actId="1076"/>
          <ac:picMkLst>
            <pc:docMk/>
            <pc:sldMk cId="3793535294" sldId="270"/>
            <ac:picMk id="45" creationId="{3A51787C-5A46-4429-82A4-4303259E7B7F}"/>
          </ac:picMkLst>
        </pc:picChg>
        <pc:inkChg chg="add del">
          <ac:chgData name="C V, Vandana" userId="S::vandana.c-v@capgemini.com::19797956-edf8-40b8-ae63-d50b7bfee44b" providerId="AD" clId="Web-{1E10A699-7ED2-3005-45A9-EF53AA30E121}" dt="2022-03-10T06:08:23.702" v="532"/>
          <ac:inkMkLst>
            <pc:docMk/>
            <pc:sldMk cId="3793535294" sldId="270"/>
            <ac:inkMk id="14" creationId="{070477C5-0410-4E4F-97A1-F84C2465C187}"/>
          </ac:inkMkLst>
        </pc:inkChg>
        <pc:inkChg chg="add">
          <ac:chgData name="C V, Vandana" userId="S::vandana.c-v@capgemini.com::19797956-edf8-40b8-ae63-d50b7bfee44b" providerId="AD" clId="Web-{1E10A699-7ED2-3005-45A9-EF53AA30E121}" dt="2022-03-10T06:41:18.081" v="852"/>
          <ac:inkMkLst>
            <pc:docMk/>
            <pc:sldMk cId="3793535294" sldId="270"/>
            <ac:inkMk id="50" creationId="{070477C5-0410-4E4F-97A1-F84C2465C187}"/>
          </ac:inkMkLst>
        </pc:inkChg>
        <pc:cxnChg chg="add mod">
          <ac:chgData name="C V, Vandana" userId="S::vandana.c-v@capgemini.com::19797956-edf8-40b8-ae63-d50b7bfee44b" providerId="AD" clId="Web-{1E10A699-7ED2-3005-45A9-EF53AA30E121}" dt="2022-03-10T07:02:35.431" v="977" actId="14100"/>
          <ac:cxnSpMkLst>
            <pc:docMk/>
            <pc:sldMk cId="3793535294" sldId="270"/>
            <ac:cxnSpMk id="51" creationId="{ACD37930-3278-4EBB-A256-38D3381F0060}"/>
          </ac:cxnSpMkLst>
        </pc:cxnChg>
      </pc:sldChg>
      <pc:sldChg chg="addSp delSp modSp mod setBg">
        <pc:chgData name="C V, Vandana" userId="S::vandana.c-v@capgemini.com::19797956-edf8-40b8-ae63-d50b7bfee44b" providerId="AD" clId="Web-{1E10A699-7ED2-3005-45A9-EF53AA30E121}" dt="2022-03-10T06:07:39.466" v="515"/>
        <pc:sldMkLst>
          <pc:docMk/>
          <pc:sldMk cId="2147979479" sldId="271"/>
        </pc:sldMkLst>
        <pc:spChg chg="mod">
          <ac:chgData name="C V, Vandana" userId="S::vandana.c-v@capgemini.com::19797956-edf8-40b8-ae63-d50b7bfee44b" providerId="AD" clId="Web-{1E10A699-7ED2-3005-45A9-EF53AA30E121}" dt="2022-03-10T06:07:39.466" v="515"/>
          <ac:spMkLst>
            <pc:docMk/>
            <pc:sldMk cId="2147979479" sldId="271"/>
            <ac:spMk id="2" creationId="{93B1F97E-8AA9-4B5C-8D37-00F5C6D82A14}"/>
          </ac:spMkLst>
        </pc:spChg>
        <pc:spChg chg="del mod">
          <ac:chgData name="C V, Vandana" userId="S::vandana.c-v@capgemini.com::19797956-edf8-40b8-ae63-d50b7bfee44b" providerId="AD" clId="Web-{1E10A699-7ED2-3005-45A9-EF53AA30E121}" dt="2022-03-10T06:07:20.809" v="514"/>
          <ac:spMkLst>
            <pc:docMk/>
            <pc:sldMk cId="2147979479" sldId="271"/>
            <ac:spMk id="3" creationId="{88B03511-1D37-4540-BF64-DF5B81EE4C32}"/>
          </ac:spMkLst>
        </pc:spChg>
        <pc:spChg chg="add del">
          <ac:chgData name="C V, Vandana" userId="S::vandana.c-v@capgemini.com::19797956-edf8-40b8-ae63-d50b7bfee44b" providerId="AD" clId="Web-{1E10A699-7ED2-3005-45A9-EF53AA30E121}" dt="2022-03-10T06:07:39.466" v="515"/>
          <ac:spMkLst>
            <pc:docMk/>
            <pc:sldMk cId="2147979479" sldId="271"/>
            <ac:spMk id="9" creationId="{35DB3719-6FDC-4E5D-891D-FF40B7300F64}"/>
          </ac:spMkLst>
        </pc:spChg>
        <pc:spChg chg="add">
          <ac:chgData name="C V, Vandana" userId="S::vandana.c-v@capgemini.com::19797956-edf8-40b8-ae63-d50b7bfee44b" providerId="AD" clId="Web-{1E10A699-7ED2-3005-45A9-EF53AA30E121}" dt="2022-03-10T06:07:39.466" v="515"/>
          <ac:spMkLst>
            <pc:docMk/>
            <pc:sldMk cId="2147979479" sldId="271"/>
            <ac:spMk id="14" creationId="{2E442304-DDBD-4F7B-8017-36BCC863FB40}"/>
          </ac:spMkLst>
        </pc:spChg>
        <pc:spChg chg="add">
          <ac:chgData name="C V, Vandana" userId="S::vandana.c-v@capgemini.com::19797956-edf8-40b8-ae63-d50b7bfee44b" providerId="AD" clId="Web-{1E10A699-7ED2-3005-45A9-EF53AA30E121}" dt="2022-03-10T06:07:39.466" v="515"/>
          <ac:spMkLst>
            <pc:docMk/>
            <pc:sldMk cId="2147979479" sldId="271"/>
            <ac:spMk id="16" creationId="{535742DD-1B16-4E9D-B715-0D74B4574A68}"/>
          </ac:spMkLst>
        </pc:spChg>
        <pc:graphicFrameChg chg="add mod modGraphic">
          <ac:chgData name="C V, Vandana" userId="S::vandana.c-v@capgemini.com::19797956-edf8-40b8-ae63-d50b7bfee44b" providerId="AD" clId="Web-{1E10A699-7ED2-3005-45A9-EF53AA30E121}" dt="2022-03-10T06:07:39.466" v="515"/>
          <ac:graphicFrameMkLst>
            <pc:docMk/>
            <pc:sldMk cId="2147979479" sldId="271"/>
            <ac:graphicFrameMk id="5" creationId="{FE66F1CC-9CB8-4918-87FE-42DD185EE9D3}"/>
          </ac:graphicFrameMkLst>
        </pc:graphicFrameChg>
      </pc:sldChg>
      <pc:sldChg chg="modSp new">
        <pc:chgData name="C V, Vandana" userId="S::vandana.c-v@capgemini.com::19797956-edf8-40b8-ae63-d50b7bfee44b" providerId="AD" clId="Web-{1E10A699-7ED2-3005-45A9-EF53AA30E121}" dt="2022-03-10T06:06:48.574" v="512" actId="20577"/>
        <pc:sldMkLst>
          <pc:docMk/>
          <pc:sldMk cId="4172766253" sldId="272"/>
        </pc:sldMkLst>
        <pc:spChg chg="mod">
          <ac:chgData name="C V, Vandana" userId="S::vandana.c-v@capgemini.com::19797956-edf8-40b8-ae63-d50b7bfee44b" providerId="AD" clId="Web-{1E10A699-7ED2-3005-45A9-EF53AA30E121}" dt="2022-03-10T05:47:51.914" v="368" actId="20577"/>
          <ac:spMkLst>
            <pc:docMk/>
            <pc:sldMk cId="4172766253" sldId="272"/>
            <ac:spMk id="2" creationId="{D3C6851D-3B70-4D9D-8D21-7FBBC79C2EFB}"/>
          </ac:spMkLst>
        </pc:spChg>
        <pc:spChg chg="mod">
          <ac:chgData name="C V, Vandana" userId="S::vandana.c-v@capgemini.com::19797956-edf8-40b8-ae63-d50b7bfee44b" providerId="AD" clId="Web-{1E10A699-7ED2-3005-45A9-EF53AA30E121}" dt="2022-03-10T06:06:48.574" v="512" actId="20577"/>
          <ac:spMkLst>
            <pc:docMk/>
            <pc:sldMk cId="4172766253" sldId="272"/>
            <ac:spMk id="3" creationId="{DABDB3CD-632B-4296-8A76-932C430F447C}"/>
          </ac:spMkLst>
        </pc:spChg>
      </pc:sldChg>
      <pc:sldChg chg="modSp new">
        <pc:chgData name="C V, Vandana" userId="S::vandana.c-v@capgemini.com::19797956-edf8-40b8-ae63-d50b7bfee44b" providerId="AD" clId="Web-{1E10A699-7ED2-3005-45A9-EF53AA30E121}" dt="2022-03-10T06:19:10.984" v="668" actId="20577"/>
        <pc:sldMkLst>
          <pc:docMk/>
          <pc:sldMk cId="2219235858" sldId="273"/>
        </pc:sldMkLst>
        <pc:spChg chg="mod">
          <ac:chgData name="C V, Vandana" userId="S::vandana.c-v@capgemini.com::19797956-edf8-40b8-ae63-d50b7bfee44b" providerId="AD" clId="Web-{1E10A699-7ED2-3005-45A9-EF53AA30E121}" dt="2022-03-10T06:10:17.126" v="548" actId="20577"/>
          <ac:spMkLst>
            <pc:docMk/>
            <pc:sldMk cId="2219235858" sldId="273"/>
            <ac:spMk id="2" creationId="{D8965588-C1DC-417B-A039-714E160DA7A0}"/>
          </ac:spMkLst>
        </pc:spChg>
        <pc:spChg chg="mod">
          <ac:chgData name="C V, Vandana" userId="S::vandana.c-v@capgemini.com::19797956-edf8-40b8-ae63-d50b7bfee44b" providerId="AD" clId="Web-{1E10A699-7ED2-3005-45A9-EF53AA30E121}" dt="2022-03-10T06:19:10.984" v="668" actId="20577"/>
          <ac:spMkLst>
            <pc:docMk/>
            <pc:sldMk cId="2219235858" sldId="273"/>
            <ac:spMk id="3" creationId="{8CF125D9-890D-4B4F-93C9-7E9942928100}"/>
          </ac:spMkLst>
        </pc:spChg>
      </pc:sldChg>
      <pc:sldChg chg="addSp delSp modSp new mod setBg">
        <pc:chgData name="C V, Vandana" userId="S::vandana.c-v@capgemini.com::19797956-edf8-40b8-ae63-d50b7bfee44b" providerId="AD" clId="Web-{1E10A699-7ED2-3005-45A9-EF53AA30E121}" dt="2022-03-10T06:40:19.579" v="845" actId="14100"/>
        <pc:sldMkLst>
          <pc:docMk/>
          <pc:sldMk cId="2563239803" sldId="274"/>
        </pc:sldMkLst>
        <pc:spChg chg="mod ord">
          <ac:chgData name="C V, Vandana" userId="S::vandana.c-v@capgemini.com::19797956-edf8-40b8-ae63-d50b7bfee44b" providerId="AD" clId="Web-{1E10A699-7ED2-3005-45A9-EF53AA30E121}" dt="2022-03-10T06:34:54.649" v="821"/>
          <ac:spMkLst>
            <pc:docMk/>
            <pc:sldMk cId="2563239803" sldId="274"/>
            <ac:spMk id="2" creationId="{A26E191B-C9D1-4FBD-8B7E-F3B72046E7E0}"/>
          </ac:spMkLst>
        </pc:spChg>
        <pc:spChg chg="del mod">
          <ac:chgData name="C V, Vandana" userId="S::vandana.c-v@capgemini.com::19797956-edf8-40b8-ae63-d50b7bfee44b" providerId="AD" clId="Web-{1E10A699-7ED2-3005-45A9-EF53AA30E121}" dt="2022-03-10T06:26:57.387" v="784"/>
          <ac:spMkLst>
            <pc:docMk/>
            <pc:sldMk cId="2563239803" sldId="274"/>
            <ac:spMk id="3" creationId="{E13B1A63-2B11-4295-8FAD-758D02CA98E2}"/>
          </ac:spMkLst>
        </pc:spChg>
        <pc:spChg chg="add del">
          <ac:chgData name="C V, Vandana" userId="S::vandana.c-v@capgemini.com::19797956-edf8-40b8-ae63-d50b7bfee44b" providerId="AD" clId="Web-{1E10A699-7ED2-3005-45A9-EF53AA30E121}" dt="2022-03-10T06:26:31.870" v="780"/>
          <ac:spMkLst>
            <pc:docMk/>
            <pc:sldMk cId="2563239803" sldId="274"/>
            <ac:spMk id="9" creationId="{F13C74B1-5B17-4795-BED0-7140497B445A}"/>
          </ac:spMkLst>
        </pc:spChg>
        <pc:spChg chg="add del">
          <ac:chgData name="C V, Vandana" userId="S::vandana.c-v@capgemini.com::19797956-edf8-40b8-ae63-d50b7bfee44b" providerId="AD" clId="Web-{1E10A699-7ED2-3005-45A9-EF53AA30E121}" dt="2022-03-10T06:26:31.870" v="780"/>
          <ac:spMkLst>
            <pc:docMk/>
            <pc:sldMk cId="2563239803" sldId="274"/>
            <ac:spMk id="11" creationId="{3FCFB1DE-0B7E-48CC-BA90-B2AB0889F9D6}"/>
          </ac:spMkLst>
        </pc:spChg>
        <pc:spChg chg="add del">
          <ac:chgData name="C V, Vandana" userId="S::vandana.c-v@capgemini.com::19797956-edf8-40b8-ae63-d50b7bfee44b" providerId="AD" clId="Web-{1E10A699-7ED2-3005-45A9-EF53AA30E121}" dt="2022-03-10T06:26:57.387" v="784"/>
          <ac:spMkLst>
            <pc:docMk/>
            <pc:sldMk cId="2563239803" sldId="274"/>
            <ac:spMk id="14" creationId="{7B831B6F-405A-4B47-B9BB-5CA88F285844}"/>
          </ac:spMkLst>
        </pc:spChg>
        <pc:spChg chg="add del">
          <ac:chgData name="C V, Vandana" userId="S::vandana.c-v@capgemini.com::19797956-edf8-40b8-ae63-d50b7bfee44b" providerId="AD" clId="Web-{1E10A699-7ED2-3005-45A9-EF53AA30E121}" dt="2022-03-10T06:26:57.387" v="784"/>
          <ac:spMkLst>
            <pc:docMk/>
            <pc:sldMk cId="2563239803" sldId="274"/>
            <ac:spMk id="15" creationId="{3CE8AF5E-D374-4CF1-90CC-35CF73B81C3E}"/>
          </ac:spMkLst>
        </pc:spChg>
        <pc:spChg chg="add del">
          <ac:chgData name="C V, Vandana" userId="S::vandana.c-v@capgemini.com::19797956-edf8-40b8-ae63-d50b7bfee44b" providerId="AD" clId="Web-{1E10A699-7ED2-3005-45A9-EF53AA30E121}" dt="2022-03-10T06:27:47.576" v="791"/>
          <ac:spMkLst>
            <pc:docMk/>
            <pc:sldMk cId="2563239803" sldId="274"/>
            <ac:spMk id="20" creationId="{DA381740-063A-41A4-836D-85D14980EEF0}"/>
          </ac:spMkLst>
        </pc:spChg>
        <pc:spChg chg="add del">
          <ac:chgData name="C V, Vandana" userId="S::vandana.c-v@capgemini.com::19797956-edf8-40b8-ae63-d50b7bfee44b" providerId="AD" clId="Web-{1E10A699-7ED2-3005-45A9-EF53AA30E121}" dt="2022-03-10T06:27:47.576" v="791"/>
          <ac:spMkLst>
            <pc:docMk/>
            <pc:sldMk cId="2563239803" sldId="274"/>
            <ac:spMk id="22" creationId="{665DBBEF-238B-476B-96AB-8AAC3224ECEA}"/>
          </ac:spMkLst>
        </pc:spChg>
        <pc:spChg chg="add del">
          <ac:chgData name="C V, Vandana" userId="S::vandana.c-v@capgemini.com::19797956-edf8-40b8-ae63-d50b7bfee44b" providerId="AD" clId="Web-{1E10A699-7ED2-3005-45A9-EF53AA30E121}" dt="2022-03-10T06:27:47.576" v="791"/>
          <ac:spMkLst>
            <pc:docMk/>
            <pc:sldMk cId="2563239803" sldId="274"/>
            <ac:spMk id="24" creationId="{3FCFB1DE-0B7E-48CC-BA90-B2AB0889F9D6}"/>
          </ac:spMkLst>
        </pc:spChg>
        <pc:spChg chg="add del">
          <ac:chgData name="C V, Vandana" userId="S::vandana.c-v@capgemini.com::19797956-edf8-40b8-ae63-d50b7bfee44b" providerId="AD" clId="Web-{1E10A699-7ED2-3005-45A9-EF53AA30E121}" dt="2022-03-10T06:34:54.649" v="821"/>
          <ac:spMkLst>
            <pc:docMk/>
            <pc:sldMk cId="2563239803" sldId="274"/>
            <ac:spMk id="28" creationId="{679CB835-3EA0-4570-8AFA-75B09EEDE725}"/>
          </ac:spMkLst>
        </pc:spChg>
        <pc:spChg chg="add del">
          <ac:chgData name="C V, Vandana" userId="S::vandana.c-v@capgemini.com::19797956-edf8-40b8-ae63-d50b7bfee44b" providerId="AD" clId="Web-{1E10A699-7ED2-3005-45A9-EF53AA30E121}" dt="2022-03-10T06:27:36.216" v="788"/>
          <ac:spMkLst>
            <pc:docMk/>
            <pc:sldMk cId="2563239803" sldId="274"/>
            <ac:spMk id="29" creationId="{DA381740-063A-41A4-836D-85D14980EEF0}"/>
          </ac:spMkLst>
        </pc:spChg>
        <pc:spChg chg="add del">
          <ac:chgData name="C V, Vandana" userId="S::vandana.c-v@capgemini.com::19797956-edf8-40b8-ae63-d50b7bfee44b" providerId="AD" clId="Web-{1E10A699-7ED2-3005-45A9-EF53AA30E121}" dt="2022-03-10T06:27:36.216" v="788"/>
          <ac:spMkLst>
            <pc:docMk/>
            <pc:sldMk cId="2563239803" sldId="274"/>
            <ac:spMk id="31" creationId="{D5B012D8-7F27-4758-9AC6-C889B154BD73}"/>
          </ac:spMkLst>
        </pc:spChg>
        <pc:spChg chg="add del">
          <ac:chgData name="C V, Vandana" userId="S::vandana.c-v@capgemini.com::19797956-edf8-40b8-ae63-d50b7bfee44b" providerId="AD" clId="Web-{1E10A699-7ED2-3005-45A9-EF53AA30E121}" dt="2022-03-10T06:27:36.216" v="788"/>
          <ac:spMkLst>
            <pc:docMk/>
            <pc:sldMk cId="2563239803" sldId="274"/>
            <ac:spMk id="33" creationId="{4063B759-00FC-46D1-9898-8E8625268FAF}"/>
          </ac:spMkLst>
        </pc:spChg>
        <pc:spChg chg="add del">
          <ac:chgData name="C V, Vandana" userId="S::vandana.c-v@capgemini.com::19797956-edf8-40b8-ae63-d50b7bfee44b" providerId="AD" clId="Web-{1E10A699-7ED2-3005-45A9-EF53AA30E121}" dt="2022-03-10T06:27:47.576" v="790"/>
          <ac:spMkLst>
            <pc:docMk/>
            <pc:sldMk cId="2563239803" sldId="274"/>
            <ac:spMk id="35" creationId="{DA381740-063A-41A4-836D-85D14980EEF0}"/>
          </ac:spMkLst>
        </pc:spChg>
        <pc:spChg chg="add del">
          <ac:chgData name="C V, Vandana" userId="S::vandana.c-v@capgemini.com::19797956-edf8-40b8-ae63-d50b7bfee44b" providerId="AD" clId="Web-{1E10A699-7ED2-3005-45A9-EF53AA30E121}" dt="2022-03-10T06:27:47.576" v="790"/>
          <ac:spMkLst>
            <pc:docMk/>
            <pc:sldMk cId="2563239803" sldId="274"/>
            <ac:spMk id="36" creationId="{9B7AD9F6-8CE7-4299-8FC6-328F4DCD3FF9}"/>
          </ac:spMkLst>
        </pc:spChg>
        <pc:spChg chg="add del">
          <ac:chgData name="C V, Vandana" userId="S::vandana.c-v@capgemini.com::19797956-edf8-40b8-ae63-d50b7bfee44b" providerId="AD" clId="Web-{1E10A699-7ED2-3005-45A9-EF53AA30E121}" dt="2022-03-10T06:27:47.576" v="790"/>
          <ac:spMkLst>
            <pc:docMk/>
            <pc:sldMk cId="2563239803" sldId="274"/>
            <ac:spMk id="37" creationId="{F49775AF-8896-43EE-92C6-83497D6DC56F}"/>
          </ac:spMkLst>
        </pc:spChg>
        <pc:spChg chg="add del">
          <ac:chgData name="C V, Vandana" userId="S::vandana.c-v@capgemini.com::19797956-edf8-40b8-ae63-d50b7bfee44b" providerId="AD" clId="Web-{1E10A699-7ED2-3005-45A9-EF53AA30E121}" dt="2022-03-10T06:34:54.649" v="821"/>
          <ac:spMkLst>
            <pc:docMk/>
            <pc:sldMk cId="2563239803" sldId="274"/>
            <ac:spMk id="39" creationId="{7B831B6F-405A-4B47-B9BB-5CA88F285844}"/>
          </ac:spMkLst>
        </pc:spChg>
        <pc:spChg chg="add del">
          <ac:chgData name="C V, Vandana" userId="S::vandana.c-v@capgemini.com::19797956-edf8-40b8-ae63-d50b7bfee44b" providerId="AD" clId="Web-{1E10A699-7ED2-3005-45A9-EF53AA30E121}" dt="2022-03-10T06:34:54.649" v="821"/>
          <ac:spMkLst>
            <pc:docMk/>
            <pc:sldMk cId="2563239803" sldId="274"/>
            <ac:spMk id="40" creationId="{3CE8AF5E-D374-4CF1-90CC-35CF73B81C3E}"/>
          </ac:spMkLst>
        </pc:spChg>
        <pc:spChg chg="add">
          <ac:chgData name="C V, Vandana" userId="S::vandana.c-v@capgemini.com::19797956-edf8-40b8-ae63-d50b7bfee44b" providerId="AD" clId="Web-{1E10A699-7ED2-3005-45A9-EF53AA30E121}" dt="2022-03-10T06:34:54.649" v="821"/>
          <ac:spMkLst>
            <pc:docMk/>
            <pc:sldMk cId="2563239803" sldId="274"/>
            <ac:spMk id="46" creationId="{DA381740-063A-41A4-836D-85D14980EEF0}"/>
          </ac:spMkLst>
        </pc:spChg>
        <pc:spChg chg="add">
          <ac:chgData name="C V, Vandana" userId="S::vandana.c-v@capgemini.com::19797956-edf8-40b8-ae63-d50b7bfee44b" providerId="AD" clId="Web-{1E10A699-7ED2-3005-45A9-EF53AA30E121}" dt="2022-03-10T06:34:54.649" v="821"/>
          <ac:spMkLst>
            <pc:docMk/>
            <pc:sldMk cId="2563239803" sldId="274"/>
            <ac:spMk id="48" creationId="{665DBBEF-238B-476B-96AB-8AAC3224ECEA}"/>
          </ac:spMkLst>
        </pc:spChg>
        <pc:spChg chg="add">
          <ac:chgData name="C V, Vandana" userId="S::vandana.c-v@capgemini.com::19797956-edf8-40b8-ae63-d50b7bfee44b" providerId="AD" clId="Web-{1E10A699-7ED2-3005-45A9-EF53AA30E121}" dt="2022-03-10T06:34:54.649" v="821"/>
          <ac:spMkLst>
            <pc:docMk/>
            <pc:sldMk cId="2563239803" sldId="274"/>
            <ac:spMk id="50" creationId="{3FCFB1DE-0B7E-48CC-BA90-B2AB0889F9D6}"/>
          </ac:spMkLst>
        </pc:spChg>
        <pc:graphicFrameChg chg="add del mod ord modGraphic">
          <ac:chgData name="C V, Vandana" userId="S::vandana.c-v@capgemini.com::19797956-edf8-40b8-ae63-d50b7bfee44b" providerId="AD" clId="Web-{1E10A699-7ED2-3005-45A9-EF53AA30E121}" dt="2022-03-10T06:28:29.920" v="795"/>
          <ac:graphicFrameMkLst>
            <pc:docMk/>
            <pc:sldMk cId="2563239803" sldId="274"/>
            <ac:graphicFrameMk id="5" creationId="{4F22DB00-97B8-4B5B-99AC-83672B6D41A4}"/>
          </ac:graphicFrameMkLst>
        </pc:graphicFrameChg>
        <pc:picChg chg="add mod">
          <ac:chgData name="C V, Vandana" userId="S::vandana.c-v@capgemini.com::19797956-edf8-40b8-ae63-d50b7bfee44b" providerId="AD" clId="Web-{1E10A699-7ED2-3005-45A9-EF53AA30E121}" dt="2022-03-10T06:40:19.579" v="845" actId="14100"/>
          <ac:picMkLst>
            <pc:docMk/>
            <pc:sldMk cId="2563239803" sldId="274"/>
            <ac:picMk id="4" creationId="{E0BFF500-ADC1-4200-A443-05B45A16BEDB}"/>
          </ac:picMkLst>
        </pc:picChg>
        <pc:inkChg chg="add del">
          <ac:chgData name="C V, Vandana" userId="S::vandana.c-v@capgemini.com::19797956-edf8-40b8-ae63-d50b7bfee44b" providerId="AD" clId="Web-{1E10A699-7ED2-3005-45A9-EF53AA30E121}" dt="2022-03-10T06:26:57.387" v="784"/>
          <ac:inkMkLst>
            <pc:docMk/>
            <pc:sldMk cId="2563239803" sldId="274"/>
            <ac:inkMk id="13" creationId="{070477C5-0410-4E4F-97A1-F84C2465C187}"/>
          </ac:inkMkLst>
        </pc:inkChg>
        <pc:inkChg chg="add del">
          <ac:chgData name="C V, Vandana" userId="S::vandana.c-v@capgemini.com::19797956-edf8-40b8-ae63-d50b7bfee44b" providerId="AD" clId="Web-{1E10A699-7ED2-3005-45A9-EF53AA30E121}" dt="2022-03-10T06:34:54.649" v="821"/>
          <ac:inkMkLst>
            <pc:docMk/>
            <pc:sldMk cId="2563239803" sldId="274"/>
            <ac:inkMk id="41" creationId="{070477C5-0410-4E4F-97A1-F84C2465C187}"/>
          </ac:inkMkLst>
        </pc:inkChg>
      </pc:sldChg>
      <pc:sldChg chg="modSp new">
        <pc:chgData name="C V, Vandana" userId="S::vandana.c-v@capgemini.com::19797956-edf8-40b8-ae63-d50b7bfee44b" providerId="AD" clId="Web-{1E10A699-7ED2-3005-45A9-EF53AA30E121}" dt="2022-03-10T07:03:16.573" v="1006" actId="20577"/>
        <pc:sldMkLst>
          <pc:docMk/>
          <pc:sldMk cId="1376326033" sldId="275"/>
        </pc:sldMkLst>
        <pc:spChg chg="mod">
          <ac:chgData name="C V, Vandana" userId="S::vandana.c-v@capgemini.com::19797956-edf8-40b8-ae63-d50b7bfee44b" providerId="AD" clId="Web-{1E10A699-7ED2-3005-45A9-EF53AA30E121}" dt="2022-03-10T07:03:16.573" v="1006" actId="20577"/>
          <ac:spMkLst>
            <pc:docMk/>
            <pc:sldMk cId="1376326033" sldId="275"/>
            <ac:spMk id="2" creationId="{BDDFC3E8-00F4-44B4-98BF-BB0BFFD89B6A}"/>
          </ac:spMkLst>
        </pc:spChg>
      </pc:sldChg>
      <pc:sldChg chg="addSp delSp modSp new mod setBg">
        <pc:chgData name="C V, Vandana" userId="S::vandana.c-v@capgemini.com::19797956-edf8-40b8-ae63-d50b7bfee44b" providerId="AD" clId="Web-{1E10A699-7ED2-3005-45A9-EF53AA30E121}" dt="2022-03-10T07:31:47.841" v="1040" actId="1076"/>
        <pc:sldMkLst>
          <pc:docMk/>
          <pc:sldMk cId="1419361187" sldId="276"/>
        </pc:sldMkLst>
        <pc:spChg chg="mod">
          <ac:chgData name="C V, Vandana" userId="S::vandana.c-v@capgemini.com::19797956-edf8-40b8-ae63-d50b7bfee44b" providerId="AD" clId="Web-{1E10A699-7ED2-3005-45A9-EF53AA30E121}" dt="2022-03-10T07:31:33.903" v="1036"/>
          <ac:spMkLst>
            <pc:docMk/>
            <pc:sldMk cId="1419361187" sldId="276"/>
            <ac:spMk id="2" creationId="{334820CF-DB70-45CD-ADD5-4B8889E9B9EA}"/>
          </ac:spMkLst>
        </pc:spChg>
        <pc:spChg chg="del">
          <ac:chgData name="C V, Vandana" userId="S::vandana.c-v@capgemini.com::19797956-edf8-40b8-ae63-d50b7bfee44b" providerId="AD" clId="Web-{1E10A699-7ED2-3005-45A9-EF53AA30E121}" dt="2022-03-10T07:06:11.515" v="1023"/>
          <ac:spMkLst>
            <pc:docMk/>
            <pc:sldMk cId="1419361187" sldId="276"/>
            <ac:spMk id="3" creationId="{1E53D17C-1818-49AE-A906-FCC7C53A8A56}"/>
          </ac:spMkLst>
        </pc:spChg>
        <pc:spChg chg="add del mod">
          <ac:chgData name="C V, Vandana" userId="S::vandana.c-v@capgemini.com::19797956-edf8-40b8-ae63-d50b7bfee44b" providerId="AD" clId="Web-{1E10A699-7ED2-3005-45A9-EF53AA30E121}" dt="2022-03-10T07:06:23.109" v="1027"/>
          <ac:spMkLst>
            <pc:docMk/>
            <pc:sldMk cId="1419361187" sldId="276"/>
            <ac:spMk id="5" creationId="{789C4614-D125-4ABB-8B01-7D8BCB6045EB}"/>
          </ac:spMkLst>
        </pc:spChg>
        <pc:spChg chg="add del">
          <ac:chgData name="C V, Vandana" userId="S::vandana.c-v@capgemini.com::19797956-edf8-40b8-ae63-d50b7bfee44b" providerId="AD" clId="Web-{1E10A699-7ED2-3005-45A9-EF53AA30E121}" dt="2022-03-10T07:31:33.903" v="1035"/>
          <ac:spMkLst>
            <pc:docMk/>
            <pc:sldMk cId="1419361187" sldId="276"/>
            <ac:spMk id="7" creationId="{94DE9DE9-3A00-43EA-83D1-879A805D9702}"/>
          </ac:spMkLst>
        </pc:spChg>
        <pc:spChg chg="add del mod">
          <ac:chgData name="C V, Vandana" userId="S::vandana.c-v@capgemini.com::19797956-edf8-40b8-ae63-d50b7bfee44b" providerId="AD" clId="Web-{1E10A699-7ED2-3005-45A9-EF53AA30E121}" dt="2022-03-10T07:29:54.698" v="1029"/>
          <ac:spMkLst>
            <pc:docMk/>
            <pc:sldMk cId="1419361187" sldId="276"/>
            <ac:spMk id="8" creationId="{CE2C779E-71A7-4080-B49A-54AF8CD3D85B}"/>
          </ac:spMkLst>
        </pc:spChg>
        <pc:spChg chg="add del">
          <ac:chgData name="C V, Vandana" userId="S::vandana.c-v@capgemini.com::19797956-edf8-40b8-ae63-d50b7bfee44b" providerId="AD" clId="Web-{1E10A699-7ED2-3005-45A9-EF53AA30E121}" dt="2022-03-10T07:31:33.903" v="1035"/>
          <ac:spMkLst>
            <pc:docMk/>
            <pc:sldMk cId="1419361187" sldId="276"/>
            <ac:spMk id="10" creationId="{2B97F24A-32CE-4C1C-A50D-3016B394DCFB}"/>
          </ac:spMkLst>
        </pc:spChg>
        <pc:spChg chg="add del">
          <ac:chgData name="C V, Vandana" userId="S::vandana.c-v@capgemini.com::19797956-edf8-40b8-ae63-d50b7bfee44b" providerId="AD" clId="Web-{1E10A699-7ED2-3005-45A9-EF53AA30E121}" dt="2022-03-10T07:31:33.903" v="1035"/>
          <ac:spMkLst>
            <pc:docMk/>
            <pc:sldMk cId="1419361187" sldId="276"/>
            <ac:spMk id="12" creationId="{3CE8AF5E-D374-4CF1-90CC-35CF73B81C3E}"/>
          </ac:spMkLst>
        </pc:spChg>
        <pc:spChg chg="add">
          <ac:chgData name="C V, Vandana" userId="S::vandana.c-v@capgemini.com::19797956-edf8-40b8-ae63-d50b7bfee44b" providerId="AD" clId="Web-{1E10A699-7ED2-3005-45A9-EF53AA30E121}" dt="2022-03-10T07:31:33.903" v="1036"/>
          <ac:spMkLst>
            <pc:docMk/>
            <pc:sldMk cId="1419361187" sldId="276"/>
            <ac:spMk id="16" creationId="{DA381740-063A-41A4-836D-85D14980EEF0}"/>
          </ac:spMkLst>
        </pc:spChg>
        <pc:spChg chg="add">
          <ac:chgData name="C V, Vandana" userId="S::vandana.c-v@capgemini.com::19797956-edf8-40b8-ae63-d50b7bfee44b" providerId="AD" clId="Web-{1E10A699-7ED2-3005-45A9-EF53AA30E121}" dt="2022-03-10T07:31:33.903" v="1036"/>
          <ac:spMkLst>
            <pc:docMk/>
            <pc:sldMk cId="1419361187" sldId="276"/>
            <ac:spMk id="17" creationId="{665DBBEF-238B-476B-96AB-8AAC3224ECEA}"/>
          </ac:spMkLst>
        </pc:spChg>
        <pc:spChg chg="add">
          <ac:chgData name="C V, Vandana" userId="S::vandana.c-v@capgemini.com::19797956-edf8-40b8-ae63-d50b7bfee44b" providerId="AD" clId="Web-{1E10A699-7ED2-3005-45A9-EF53AA30E121}" dt="2022-03-10T07:31:33.903" v="1036"/>
          <ac:spMkLst>
            <pc:docMk/>
            <pc:sldMk cId="1419361187" sldId="276"/>
            <ac:spMk id="18" creationId="{3FCFB1DE-0B7E-48CC-BA90-B2AB0889F9D6}"/>
          </ac:spMkLst>
        </pc:spChg>
        <pc:picChg chg="add mod ord">
          <ac:chgData name="C V, Vandana" userId="S::vandana.c-v@capgemini.com::19797956-edf8-40b8-ae63-d50b7bfee44b" providerId="AD" clId="Web-{1E10A699-7ED2-3005-45A9-EF53AA30E121}" dt="2022-03-10T07:31:47.841" v="1040" actId="1076"/>
          <ac:picMkLst>
            <pc:docMk/>
            <pc:sldMk cId="1419361187" sldId="276"/>
            <ac:picMk id="3" creationId="{D7021B79-AFB2-42EC-95E1-B43CCF8787F6}"/>
          </ac:picMkLst>
        </pc:picChg>
        <pc:picChg chg="add del mod ord">
          <ac:chgData name="C V, Vandana" userId="S::vandana.c-v@capgemini.com::19797956-edf8-40b8-ae63-d50b7bfee44b" providerId="AD" clId="Web-{1E10A699-7ED2-3005-45A9-EF53AA30E121}" dt="2022-03-10T07:06:23.140" v="1028"/>
          <ac:picMkLst>
            <pc:docMk/>
            <pc:sldMk cId="1419361187" sldId="276"/>
            <ac:picMk id="4" creationId="{410E2686-10EF-4163-88F2-3106E9B6CC42}"/>
          </ac:picMkLst>
        </pc:picChg>
        <pc:inkChg chg="add del">
          <ac:chgData name="C V, Vandana" userId="S::vandana.c-v@capgemini.com::19797956-edf8-40b8-ae63-d50b7bfee44b" providerId="AD" clId="Web-{1E10A699-7ED2-3005-45A9-EF53AA30E121}" dt="2022-03-10T07:31:33.903" v="1035"/>
          <ac:inkMkLst>
            <pc:docMk/>
            <pc:sldMk cId="1419361187" sldId="276"/>
            <ac:inkMk id="14" creationId="{070477C5-0410-4E4F-97A1-F84C2465C187}"/>
          </ac:inkMkLst>
        </pc:inkChg>
      </pc:sldChg>
      <pc:sldChg chg="addSp delSp modSp new mod setBg">
        <pc:chgData name="C V, Vandana" userId="S::vandana.c-v@capgemini.com::19797956-edf8-40b8-ae63-d50b7bfee44b" providerId="AD" clId="Web-{1E10A699-7ED2-3005-45A9-EF53AA30E121}" dt="2022-03-10T07:49:09.089" v="1176"/>
        <pc:sldMkLst>
          <pc:docMk/>
          <pc:sldMk cId="3823064132" sldId="277"/>
        </pc:sldMkLst>
        <pc:spChg chg="mod">
          <ac:chgData name="C V, Vandana" userId="S::vandana.c-v@capgemini.com::19797956-edf8-40b8-ae63-d50b7bfee44b" providerId="AD" clId="Web-{1E10A699-7ED2-3005-45A9-EF53AA30E121}" dt="2022-03-10T07:49:09.089" v="1176"/>
          <ac:spMkLst>
            <pc:docMk/>
            <pc:sldMk cId="3823064132" sldId="277"/>
            <ac:spMk id="2" creationId="{72DDB8CE-6A63-447B-B0A8-4736E4CF13A9}"/>
          </ac:spMkLst>
        </pc:spChg>
        <pc:spChg chg="del mod">
          <ac:chgData name="C V, Vandana" userId="S::vandana.c-v@capgemini.com::19797956-edf8-40b8-ae63-d50b7bfee44b" providerId="AD" clId="Web-{1E10A699-7ED2-3005-45A9-EF53AA30E121}" dt="2022-03-10T07:49:09.089" v="1176"/>
          <ac:spMkLst>
            <pc:docMk/>
            <pc:sldMk cId="3823064132" sldId="277"/>
            <ac:spMk id="3" creationId="{2CD286CC-C12F-41E2-8639-48ACAB34CC02}"/>
          </ac:spMkLst>
        </pc:spChg>
        <pc:spChg chg="add">
          <ac:chgData name="C V, Vandana" userId="S::vandana.c-v@capgemini.com::19797956-edf8-40b8-ae63-d50b7bfee44b" providerId="AD" clId="Web-{1E10A699-7ED2-3005-45A9-EF53AA30E121}" dt="2022-03-10T07:49:09.089" v="1176"/>
          <ac:spMkLst>
            <pc:docMk/>
            <pc:sldMk cId="3823064132" sldId="277"/>
            <ac:spMk id="9" creationId="{247B6BBF-09F2-4A29-AE4E-3771E2924817}"/>
          </ac:spMkLst>
        </pc:spChg>
        <pc:spChg chg="add">
          <ac:chgData name="C V, Vandana" userId="S::vandana.c-v@capgemini.com::19797956-edf8-40b8-ae63-d50b7bfee44b" providerId="AD" clId="Web-{1E10A699-7ED2-3005-45A9-EF53AA30E121}" dt="2022-03-10T07:49:09.089" v="1176"/>
          <ac:spMkLst>
            <pc:docMk/>
            <pc:sldMk cId="3823064132" sldId="277"/>
            <ac:spMk id="11" creationId="{535742DD-1B16-4E9D-B715-0D74B4574A68}"/>
          </ac:spMkLst>
        </pc:spChg>
        <pc:graphicFrameChg chg="add">
          <ac:chgData name="C V, Vandana" userId="S::vandana.c-v@capgemini.com::19797956-edf8-40b8-ae63-d50b7bfee44b" providerId="AD" clId="Web-{1E10A699-7ED2-3005-45A9-EF53AA30E121}" dt="2022-03-10T07:49:09.089" v="1176"/>
          <ac:graphicFrameMkLst>
            <pc:docMk/>
            <pc:sldMk cId="3823064132" sldId="277"/>
            <ac:graphicFrameMk id="5" creationId="{5757A070-B3E1-44ED-A222-9CE892164114}"/>
          </ac:graphicFrameMkLst>
        </pc:graphicFrameChg>
      </pc:sldChg>
      <pc:sldChg chg="addSp delSp modSp new mod setBg">
        <pc:chgData name="C V, Vandana" userId="S::vandana.c-v@capgemini.com::19797956-edf8-40b8-ae63-d50b7bfee44b" providerId="AD" clId="Web-{1E10A699-7ED2-3005-45A9-EF53AA30E121}" dt="2022-03-10T07:58:17.246" v="1310"/>
        <pc:sldMkLst>
          <pc:docMk/>
          <pc:sldMk cId="3071597794" sldId="278"/>
        </pc:sldMkLst>
        <pc:spChg chg="mod">
          <ac:chgData name="C V, Vandana" userId="S::vandana.c-v@capgemini.com::19797956-edf8-40b8-ae63-d50b7bfee44b" providerId="AD" clId="Web-{1E10A699-7ED2-3005-45A9-EF53AA30E121}" dt="2022-03-10T07:58:17.246" v="1310"/>
          <ac:spMkLst>
            <pc:docMk/>
            <pc:sldMk cId="3071597794" sldId="278"/>
            <ac:spMk id="2" creationId="{DDB5704E-6B0A-4664-9FCE-A98B5E26837E}"/>
          </ac:spMkLst>
        </pc:spChg>
        <pc:spChg chg="del mod">
          <ac:chgData name="C V, Vandana" userId="S::vandana.c-v@capgemini.com::19797956-edf8-40b8-ae63-d50b7bfee44b" providerId="AD" clId="Web-{1E10A699-7ED2-3005-45A9-EF53AA30E121}" dt="2022-03-10T07:58:17.246" v="1310"/>
          <ac:spMkLst>
            <pc:docMk/>
            <pc:sldMk cId="3071597794" sldId="278"/>
            <ac:spMk id="3" creationId="{8E3CED16-4DA6-40CF-A59D-8E25D695B0BF}"/>
          </ac:spMkLst>
        </pc:spChg>
        <pc:spChg chg="add">
          <ac:chgData name="C V, Vandana" userId="S::vandana.c-v@capgemini.com::19797956-edf8-40b8-ae63-d50b7bfee44b" providerId="AD" clId="Web-{1E10A699-7ED2-3005-45A9-EF53AA30E121}" dt="2022-03-10T07:58:17.246" v="1310"/>
          <ac:spMkLst>
            <pc:docMk/>
            <pc:sldMk cId="3071597794" sldId="278"/>
            <ac:spMk id="9" creationId="{43DAA0EF-336D-4CDC-A9A2-8460363E27FE}"/>
          </ac:spMkLst>
        </pc:spChg>
        <pc:spChg chg="add">
          <ac:chgData name="C V, Vandana" userId="S::vandana.c-v@capgemini.com::19797956-edf8-40b8-ae63-d50b7bfee44b" providerId="AD" clId="Web-{1E10A699-7ED2-3005-45A9-EF53AA30E121}" dt="2022-03-10T07:58:17.246" v="1310"/>
          <ac:spMkLst>
            <pc:docMk/>
            <pc:sldMk cId="3071597794" sldId="278"/>
            <ac:spMk id="11" creationId="{FD079A19-B31E-4129-A464-7547FF05AE33}"/>
          </ac:spMkLst>
        </pc:spChg>
        <pc:graphicFrameChg chg="add">
          <ac:chgData name="C V, Vandana" userId="S::vandana.c-v@capgemini.com::19797956-edf8-40b8-ae63-d50b7bfee44b" providerId="AD" clId="Web-{1E10A699-7ED2-3005-45A9-EF53AA30E121}" dt="2022-03-10T07:58:17.246" v="1310"/>
          <ac:graphicFrameMkLst>
            <pc:docMk/>
            <pc:sldMk cId="3071597794" sldId="278"/>
            <ac:graphicFrameMk id="5" creationId="{F187A33C-EA9A-4570-B605-9EFA7AD63FBA}"/>
          </ac:graphicFrameMkLst>
        </pc:graphicFrameChg>
      </pc:sldChg>
      <pc:sldChg chg="modSp new">
        <pc:chgData name="C V, Vandana" userId="S::vandana.c-v@capgemini.com::19797956-edf8-40b8-ae63-d50b7bfee44b" providerId="AD" clId="Web-{1E10A699-7ED2-3005-45A9-EF53AA30E121}" dt="2022-03-10T08:05:02.023" v="1395" actId="20577"/>
        <pc:sldMkLst>
          <pc:docMk/>
          <pc:sldMk cId="4107284564" sldId="279"/>
        </pc:sldMkLst>
        <pc:spChg chg="mod">
          <ac:chgData name="C V, Vandana" userId="S::vandana.c-v@capgemini.com::19797956-edf8-40b8-ae63-d50b7bfee44b" providerId="AD" clId="Web-{1E10A699-7ED2-3005-45A9-EF53AA30E121}" dt="2022-03-10T07:59:13.450" v="1332" actId="20577"/>
          <ac:spMkLst>
            <pc:docMk/>
            <pc:sldMk cId="4107284564" sldId="279"/>
            <ac:spMk id="2" creationId="{0731E712-1729-4D8A-9CEA-37050CFC7226}"/>
          </ac:spMkLst>
        </pc:spChg>
        <pc:spChg chg="mod">
          <ac:chgData name="C V, Vandana" userId="S::vandana.c-v@capgemini.com::19797956-edf8-40b8-ae63-d50b7bfee44b" providerId="AD" clId="Web-{1E10A699-7ED2-3005-45A9-EF53AA30E121}" dt="2022-03-10T08:05:02.023" v="1395" actId="20577"/>
          <ac:spMkLst>
            <pc:docMk/>
            <pc:sldMk cId="4107284564" sldId="279"/>
            <ac:spMk id="3" creationId="{B09E3FE5-4A58-4C16-B7F4-EBF8AC65ED55}"/>
          </ac:spMkLst>
        </pc:spChg>
      </pc:sldChg>
      <pc:sldChg chg="modSp new">
        <pc:chgData name="C V, Vandana" userId="S::vandana.c-v@capgemini.com::19797956-edf8-40b8-ae63-d50b7bfee44b" providerId="AD" clId="Web-{1E10A699-7ED2-3005-45A9-EF53AA30E121}" dt="2022-03-10T08:17:28.185" v="1462" actId="20577"/>
        <pc:sldMkLst>
          <pc:docMk/>
          <pc:sldMk cId="327495578" sldId="280"/>
        </pc:sldMkLst>
        <pc:spChg chg="mod">
          <ac:chgData name="C V, Vandana" userId="S::vandana.c-v@capgemini.com::19797956-edf8-40b8-ae63-d50b7bfee44b" providerId="AD" clId="Web-{1E10A699-7ED2-3005-45A9-EF53AA30E121}" dt="2022-03-10T08:08:02.418" v="1423" actId="20577"/>
          <ac:spMkLst>
            <pc:docMk/>
            <pc:sldMk cId="327495578" sldId="280"/>
            <ac:spMk id="2" creationId="{9472272E-58B0-4914-A6DE-3D6636177D06}"/>
          </ac:spMkLst>
        </pc:spChg>
        <pc:spChg chg="mod">
          <ac:chgData name="C V, Vandana" userId="S::vandana.c-v@capgemini.com::19797956-edf8-40b8-ae63-d50b7bfee44b" providerId="AD" clId="Web-{1E10A699-7ED2-3005-45A9-EF53AA30E121}" dt="2022-03-10T08:17:28.185" v="1462" actId="20577"/>
          <ac:spMkLst>
            <pc:docMk/>
            <pc:sldMk cId="327495578" sldId="280"/>
            <ac:spMk id="3" creationId="{54D40CF0-37D8-4859-A677-981AE8238DCE}"/>
          </ac:spMkLst>
        </pc:spChg>
      </pc:sldChg>
      <pc:sldChg chg="addSp modSp new mod setBg">
        <pc:chgData name="C V, Vandana" userId="S::vandana.c-v@capgemini.com::19797956-edf8-40b8-ae63-d50b7bfee44b" providerId="AD" clId="Web-{1E10A699-7ED2-3005-45A9-EF53AA30E121}" dt="2022-03-10T08:55:28.750" v="1781"/>
        <pc:sldMkLst>
          <pc:docMk/>
          <pc:sldMk cId="2332572781" sldId="281"/>
        </pc:sldMkLst>
        <pc:spChg chg="mod">
          <ac:chgData name="C V, Vandana" userId="S::vandana.c-v@capgemini.com::19797956-edf8-40b8-ae63-d50b7bfee44b" providerId="AD" clId="Web-{1E10A699-7ED2-3005-45A9-EF53AA30E121}" dt="2022-03-10T08:55:28.750" v="1781"/>
          <ac:spMkLst>
            <pc:docMk/>
            <pc:sldMk cId="2332572781" sldId="281"/>
            <ac:spMk id="2" creationId="{BA6380C7-878A-4550-9782-E5A5256F8316}"/>
          </ac:spMkLst>
        </pc:spChg>
        <pc:spChg chg="mod">
          <ac:chgData name="C V, Vandana" userId="S::vandana.c-v@capgemini.com::19797956-edf8-40b8-ae63-d50b7bfee44b" providerId="AD" clId="Web-{1E10A699-7ED2-3005-45A9-EF53AA30E121}" dt="2022-03-10T08:55:28.750" v="1781"/>
          <ac:spMkLst>
            <pc:docMk/>
            <pc:sldMk cId="2332572781" sldId="281"/>
            <ac:spMk id="3" creationId="{9A8B3529-E93D-4EC3-9124-34D6A087D559}"/>
          </ac:spMkLst>
        </pc:spChg>
        <pc:spChg chg="add">
          <ac:chgData name="C V, Vandana" userId="S::vandana.c-v@capgemini.com::19797956-edf8-40b8-ae63-d50b7bfee44b" providerId="AD" clId="Web-{1E10A699-7ED2-3005-45A9-EF53AA30E121}" dt="2022-03-10T08:55:28.750" v="1781"/>
          <ac:spMkLst>
            <pc:docMk/>
            <pc:sldMk cId="2332572781" sldId="281"/>
            <ac:spMk id="8" creationId="{FA2E39B7-17D8-4009-A8BA-9E8D8EC1B4C9}"/>
          </ac:spMkLst>
        </pc:spChg>
        <pc:spChg chg="add">
          <ac:chgData name="C V, Vandana" userId="S::vandana.c-v@capgemini.com::19797956-edf8-40b8-ae63-d50b7bfee44b" providerId="AD" clId="Web-{1E10A699-7ED2-3005-45A9-EF53AA30E121}" dt="2022-03-10T08:55:28.750" v="1781"/>
          <ac:spMkLst>
            <pc:docMk/>
            <pc:sldMk cId="2332572781" sldId="281"/>
            <ac:spMk id="10" creationId="{967EEEC4-6120-428D-8FB5-916920AECC74}"/>
          </ac:spMkLst>
        </pc:spChg>
      </pc:sldChg>
      <pc:sldChg chg="addSp delSp modSp new del mod setBg">
        <pc:chgData name="C V, Vandana" userId="S::vandana.c-v@capgemini.com::19797956-edf8-40b8-ae63-d50b7bfee44b" providerId="AD" clId="Web-{1E10A699-7ED2-3005-45A9-EF53AA30E121}" dt="2022-03-10T09:05:58.402" v="2058"/>
        <pc:sldMkLst>
          <pc:docMk/>
          <pc:sldMk cId="1735470089" sldId="282"/>
        </pc:sldMkLst>
        <pc:spChg chg="mod">
          <ac:chgData name="C V, Vandana" userId="S::vandana.c-v@capgemini.com::19797956-edf8-40b8-ae63-d50b7bfee44b" providerId="AD" clId="Web-{1E10A699-7ED2-3005-45A9-EF53AA30E121}" dt="2022-03-10T09:05:29.714" v="2054"/>
          <ac:spMkLst>
            <pc:docMk/>
            <pc:sldMk cId="1735470089" sldId="282"/>
            <ac:spMk id="2" creationId="{B0CF0B12-BCB4-43B0-8904-4A10211FE1D6}"/>
          </ac:spMkLst>
        </pc:spChg>
        <pc:spChg chg="del mod">
          <ac:chgData name="C V, Vandana" userId="S::vandana.c-v@capgemini.com::19797956-edf8-40b8-ae63-d50b7bfee44b" providerId="AD" clId="Web-{1E10A699-7ED2-3005-45A9-EF53AA30E121}" dt="2022-03-10T09:03:09.571" v="2038"/>
          <ac:spMkLst>
            <pc:docMk/>
            <pc:sldMk cId="1735470089" sldId="282"/>
            <ac:spMk id="3" creationId="{E6A526AA-4C24-4438-8F79-03A0CC68438E}"/>
          </ac:spMkLst>
        </pc:spChg>
        <pc:spChg chg="add del">
          <ac:chgData name="C V, Vandana" userId="S::vandana.c-v@capgemini.com::19797956-edf8-40b8-ae63-d50b7bfee44b" providerId="AD" clId="Web-{1E10A699-7ED2-3005-45A9-EF53AA30E121}" dt="2022-03-10T09:05:29.714" v="2054"/>
          <ac:spMkLst>
            <pc:docMk/>
            <pc:sldMk cId="1735470089" sldId="282"/>
            <ac:spMk id="9" creationId="{2E442304-DDBD-4F7B-8017-36BCC863FB40}"/>
          </ac:spMkLst>
        </pc:spChg>
        <pc:spChg chg="add del">
          <ac:chgData name="C V, Vandana" userId="S::vandana.c-v@capgemini.com::19797956-edf8-40b8-ae63-d50b7bfee44b" providerId="AD" clId="Web-{1E10A699-7ED2-3005-45A9-EF53AA30E121}" dt="2022-03-10T09:05:29.714" v="2054"/>
          <ac:spMkLst>
            <pc:docMk/>
            <pc:sldMk cId="1735470089" sldId="282"/>
            <ac:spMk id="11" creationId="{535742DD-1B16-4E9D-B715-0D74B4574A68}"/>
          </ac:spMkLst>
        </pc:spChg>
        <pc:spChg chg="add">
          <ac:chgData name="C V, Vandana" userId="S::vandana.c-v@capgemini.com::19797956-edf8-40b8-ae63-d50b7bfee44b" providerId="AD" clId="Web-{1E10A699-7ED2-3005-45A9-EF53AA30E121}" dt="2022-03-10T09:05:29.714" v="2054"/>
          <ac:spMkLst>
            <pc:docMk/>
            <pc:sldMk cId="1735470089" sldId="282"/>
            <ac:spMk id="16" creationId="{247B6BBF-09F2-4A29-AE4E-3771E2924817}"/>
          </ac:spMkLst>
        </pc:spChg>
        <pc:spChg chg="add">
          <ac:chgData name="C V, Vandana" userId="S::vandana.c-v@capgemini.com::19797956-edf8-40b8-ae63-d50b7bfee44b" providerId="AD" clId="Web-{1E10A699-7ED2-3005-45A9-EF53AA30E121}" dt="2022-03-10T09:05:29.714" v="2054"/>
          <ac:spMkLst>
            <pc:docMk/>
            <pc:sldMk cId="1735470089" sldId="282"/>
            <ac:spMk id="18" creationId="{535742DD-1B16-4E9D-B715-0D74B4574A68}"/>
          </ac:spMkLst>
        </pc:spChg>
        <pc:graphicFrameChg chg="add mod modGraphic">
          <ac:chgData name="C V, Vandana" userId="S::vandana.c-v@capgemini.com::19797956-edf8-40b8-ae63-d50b7bfee44b" providerId="AD" clId="Web-{1E10A699-7ED2-3005-45A9-EF53AA30E121}" dt="2022-03-10T09:05:29.714" v="2054"/>
          <ac:graphicFrameMkLst>
            <pc:docMk/>
            <pc:sldMk cId="1735470089" sldId="282"/>
            <ac:graphicFrameMk id="5" creationId="{54255F69-7D36-4032-B76D-9091CE7FBD91}"/>
          </ac:graphicFrameMkLst>
        </pc:graphicFrameChg>
      </pc:sldChg>
      <pc:sldChg chg="addSp delSp modSp new mod setBg">
        <pc:chgData name="C V, Vandana" userId="S::vandana.c-v@capgemini.com::19797956-edf8-40b8-ae63-d50b7bfee44b" providerId="AD" clId="Web-{1E10A699-7ED2-3005-45A9-EF53AA30E121}" dt="2022-03-10T09:09:35.438" v="2143" actId="14100"/>
        <pc:sldMkLst>
          <pc:docMk/>
          <pc:sldMk cId="356958640" sldId="283"/>
        </pc:sldMkLst>
        <pc:spChg chg="mod">
          <ac:chgData name="C V, Vandana" userId="S::vandana.c-v@capgemini.com::19797956-edf8-40b8-ae63-d50b7bfee44b" providerId="AD" clId="Web-{1E10A699-7ED2-3005-45A9-EF53AA30E121}" dt="2022-03-10T09:08:54.374" v="2139"/>
          <ac:spMkLst>
            <pc:docMk/>
            <pc:sldMk cId="356958640" sldId="283"/>
            <ac:spMk id="2" creationId="{4F12DEA1-C583-4F7D-8768-370FB3CFF8C1}"/>
          </ac:spMkLst>
        </pc:spChg>
        <pc:spChg chg="del mod">
          <ac:chgData name="C V, Vandana" userId="S::vandana.c-v@capgemini.com::19797956-edf8-40b8-ae63-d50b7bfee44b" providerId="AD" clId="Web-{1E10A699-7ED2-3005-45A9-EF53AA30E121}" dt="2022-03-10T09:08:54.374" v="2139"/>
          <ac:spMkLst>
            <pc:docMk/>
            <pc:sldMk cId="356958640" sldId="283"/>
            <ac:spMk id="3" creationId="{59683AEB-A86D-41A1-A15A-B434C4C7C355}"/>
          </ac:spMkLst>
        </pc:spChg>
        <pc:spChg chg="add">
          <ac:chgData name="C V, Vandana" userId="S::vandana.c-v@capgemini.com::19797956-edf8-40b8-ae63-d50b7bfee44b" providerId="AD" clId="Web-{1E10A699-7ED2-3005-45A9-EF53AA30E121}" dt="2022-03-10T09:08:54.374" v="2139"/>
          <ac:spMkLst>
            <pc:docMk/>
            <pc:sldMk cId="356958640" sldId="283"/>
            <ac:spMk id="9" creationId="{2E442304-DDBD-4F7B-8017-36BCC863FB40}"/>
          </ac:spMkLst>
        </pc:spChg>
        <pc:spChg chg="add">
          <ac:chgData name="C V, Vandana" userId="S::vandana.c-v@capgemini.com::19797956-edf8-40b8-ae63-d50b7bfee44b" providerId="AD" clId="Web-{1E10A699-7ED2-3005-45A9-EF53AA30E121}" dt="2022-03-10T09:08:54.374" v="2139"/>
          <ac:spMkLst>
            <pc:docMk/>
            <pc:sldMk cId="356958640" sldId="283"/>
            <ac:spMk id="11" creationId="{535742DD-1B16-4E9D-B715-0D74B4574A68}"/>
          </ac:spMkLst>
        </pc:spChg>
        <pc:graphicFrameChg chg="add mod modGraphic">
          <ac:chgData name="C V, Vandana" userId="S::vandana.c-v@capgemini.com::19797956-edf8-40b8-ae63-d50b7bfee44b" providerId="AD" clId="Web-{1E10A699-7ED2-3005-45A9-EF53AA30E121}" dt="2022-03-10T09:09:35.438" v="2143" actId="14100"/>
          <ac:graphicFrameMkLst>
            <pc:docMk/>
            <pc:sldMk cId="356958640" sldId="283"/>
            <ac:graphicFrameMk id="5" creationId="{D9ACF234-41E3-4472-8C0E-F5457FFD270F}"/>
          </ac:graphicFrameMkLst>
        </pc:graphicFrameChg>
      </pc:sldChg>
      <pc:sldChg chg="modSp new">
        <pc:chgData name="C V, Vandana" userId="S::vandana.c-v@capgemini.com::19797956-edf8-40b8-ae63-d50b7bfee44b" providerId="AD" clId="Web-{1E10A699-7ED2-3005-45A9-EF53AA30E121}" dt="2022-03-10T09:19:04.980" v="2452" actId="20577"/>
        <pc:sldMkLst>
          <pc:docMk/>
          <pc:sldMk cId="3414880867" sldId="284"/>
        </pc:sldMkLst>
        <pc:spChg chg="mod">
          <ac:chgData name="C V, Vandana" userId="S::vandana.c-v@capgemini.com::19797956-edf8-40b8-ae63-d50b7bfee44b" providerId="AD" clId="Web-{1E10A699-7ED2-3005-45A9-EF53AA30E121}" dt="2022-03-10T09:08:15.639" v="2131" actId="20577"/>
          <ac:spMkLst>
            <pc:docMk/>
            <pc:sldMk cId="3414880867" sldId="284"/>
            <ac:spMk id="2" creationId="{C6C18A58-AF3E-4C9B-9739-2747B69CDE3D}"/>
          </ac:spMkLst>
        </pc:spChg>
        <pc:spChg chg="mod">
          <ac:chgData name="C V, Vandana" userId="S::vandana.c-v@capgemini.com::19797956-edf8-40b8-ae63-d50b7bfee44b" providerId="AD" clId="Web-{1E10A699-7ED2-3005-45A9-EF53AA30E121}" dt="2022-03-10T09:19:04.980" v="2452" actId="20577"/>
          <ac:spMkLst>
            <pc:docMk/>
            <pc:sldMk cId="3414880867" sldId="284"/>
            <ac:spMk id="3" creationId="{E3E9E761-CF2A-44DE-9832-85FFA7E39E22}"/>
          </ac:spMkLst>
        </pc:spChg>
      </pc:sldChg>
      <pc:sldChg chg="addSp delSp modSp new mod setBg">
        <pc:chgData name="C V, Vandana" userId="S::vandana.c-v@capgemini.com::19797956-edf8-40b8-ae63-d50b7bfee44b" providerId="AD" clId="Web-{1E10A699-7ED2-3005-45A9-EF53AA30E121}" dt="2022-03-10T09:24:29.314" v="2562"/>
        <pc:sldMkLst>
          <pc:docMk/>
          <pc:sldMk cId="1588193365" sldId="285"/>
        </pc:sldMkLst>
        <pc:spChg chg="mod">
          <ac:chgData name="C V, Vandana" userId="S::vandana.c-v@capgemini.com::19797956-edf8-40b8-ae63-d50b7bfee44b" providerId="AD" clId="Web-{1E10A699-7ED2-3005-45A9-EF53AA30E121}" dt="2022-03-10T09:24:29.314" v="2562"/>
          <ac:spMkLst>
            <pc:docMk/>
            <pc:sldMk cId="1588193365" sldId="285"/>
            <ac:spMk id="2" creationId="{81D58EF0-B064-4F67-AB98-DE1DEA451EFF}"/>
          </ac:spMkLst>
        </pc:spChg>
        <pc:spChg chg="del mod">
          <ac:chgData name="C V, Vandana" userId="S::vandana.c-v@capgemini.com::19797956-edf8-40b8-ae63-d50b7bfee44b" providerId="AD" clId="Web-{1E10A699-7ED2-3005-45A9-EF53AA30E121}" dt="2022-03-10T09:24:29.314" v="2562"/>
          <ac:spMkLst>
            <pc:docMk/>
            <pc:sldMk cId="1588193365" sldId="285"/>
            <ac:spMk id="3" creationId="{118A6CB6-102F-4DD4-826E-B8A41AB988F7}"/>
          </ac:spMkLst>
        </pc:spChg>
        <pc:spChg chg="add">
          <ac:chgData name="C V, Vandana" userId="S::vandana.c-v@capgemini.com::19797956-edf8-40b8-ae63-d50b7bfee44b" providerId="AD" clId="Web-{1E10A699-7ED2-3005-45A9-EF53AA30E121}" dt="2022-03-10T09:24:29.314" v="2562"/>
          <ac:spMkLst>
            <pc:docMk/>
            <pc:sldMk cId="1588193365" sldId="285"/>
            <ac:spMk id="9" creationId="{43DAA0EF-336D-4CDC-A9A2-8460363E27FE}"/>
          </ac:spMkLst>
        </pc:spChg>
        <pc:spChg chg="add">
          <ac:chgData name="C V, Vandana" userId="S::vandana.c-v@capgemini.com::19797956-edf8-40b8-ae63-d50b7bfee44b" providerId="AD" clId="Web-{1E10A699-7ED2-3005-45A9-EF53AA30E121}" dt="2022-03-10T09:24:29.314" v="2562"/>
          <ac:spMkLst>
            <pc:docMk/>
            <pc:sldMk cId="1588193365" sldId="285"/>
            <ac:spMk id="11" creationId="{FD079A19-B31E-4129-A464-7547FF05AE33}"/>
          </ac:spMkLst>
        </pc:spChg>
        <pc:graphicFrameChg chg="add">
          <ac:chgData name="C V, Vandana" userId="S::vandana.c-v@capgemini.com::19797956-edf8-40b8-ae63-d50b7bfee44b" providerId="AD" clId="Web-{1E10A699-7ED2-3005-45A9-EF53AA30E121}" dt="2022-03-10T09:24:29.314" v="2562"/>
          <ac:graphicFrameMkLst>
            <pc:docMk/>
            <pc:sldMk cId="1588193365" sldId="285"/>
            <ac:graphicFrameMk id="5" creationId="{FC66B6FC-9995-46A4-8B2A-475A28C8B894}"/>
          </ac:graphicFrameMkLst>
        </pc:graphicFrameChg>
      </pc:sldChg>
      <pc:sldChg chg="addSp delSp modSp new mod setBg">
        <pc:chgData name="C V, Vandana" userId="S::vandana.c-v@capgemini.com::19797956-edf8-40b8-ae63-d50b7bfee44b" providerId="AD" clId="Web-{1E10A699-7ED2-3005-45A9-EF53AA30E121}" dt="2022-03-10T09:32:28.886" v="2703" actId="20577"/>
        <pc:sldMkLst>
          <pc:docMk/>
          <pc:sldMk cId="2768573420" sldId="286"/>
        </pc:sldMkLst>
        <pc:spChg chg="mod">
          <ac:chgData name="C V, Vandana" userId="S::vandana.c-v@capgemini.com::19797956-edf8-40b8-ae63-d50b7bfee44b" providerId="AD" clId="Web-{1E10A699-7ED2-3005-45A9-EF53AA30E121}" dt="2022-03-10T09:32:15.901" v="2701"/>
          <ac:spMkLst>
            <pc:docMk/>
            <pc:sldMk cId="2768573420" sldId="286"/>
            <ac:spMk id="2" creationId="{7AB5461C-CF98-46A2-88DA-87A15168079E}"/>
          </ac:spMkLst>
        </pc:spChg>
        <pc:spChg chg="del mod">
          <ac:chgData name="C V, Vandana" userId="S::vandana.c-v@capgemini.com::19797956-edf8-40b8-ae63-d50b7bfee44b" providerId="AD" clId="Web-{1E10A699-7ED2-3005-45A9-EF53AA30E121}" dt="2022-03-10T09:32:15.901" v="2701"/>
          <ac:spMkLst>
            <pc:docMk/>
            <pc:sldMk cId="2768573420" sldId="286"/>
            <ac:spMk id="3" creationId="{C0A3E96E-0E8E-4CB8-B421-A36E9C3302EB}"/>
          </ac:spMkLst>
        </pc:spChg>
        <pc:spChg chg="add">
          <ac:chgData name="C V, Vandana" userId="S::vandana.c-v@capgemini.com::19797956-edf8-40b8-ae63-d50b7bfee44b" providerId="AD" clId="Web-{1E10A699-7ED2-3005-45A9-EF53AA30E121}" dt="2022-03-10T09:32:15.901" v="2701"/>
          <ac:spMkLst>
            <pc:docMk/>
            <pc:sldMk cId="2768573420" sldId="286"/>
            <ac:spMk id="9" creationId="{247B6BBF-09F2-4A29-AE4E-3771E2924817}"/>
          </ac:spMkLst>
        </pc:spChg>
        <pc:spChg chg="add">
          <ac:chgData name="C V, Vandana" userId="S::vandana.c-v@capgemini.com::19797956-edf8-40b8-ae63-d50b7bfee44b" providerId="AD" clId="Web-{1E10A699-7ED2-3005-45A9-EF53AA30E121}" dt="2022-03-10T09:32:15.901" v="2701"/>
          <ac:spMkLst>
            <pc:docMk/>
            <pc:sldMk cId="2768573420" sldId="286"/>
            <ac:spMk id="11" creationId="{535742DD-1B16-4E9D-B715-0D74B4574A68}"/>
          </ac:spMkLst>
        </pc:spChg>
        <pc:graphicFrameChg chg="add modGraphic">
          <ac:chgData name="C V, Vandana" userId="S::vandana.c-v@capgemini.com::19797956-edf8-40b8-ae63-d50b7bfee44b" providerId="AD" clId="Web-{1E10A699-7ED2-3005-45A9-EF53AA30E121}" dt="2022-03-10T09:32:28.886" v="2703" actId="20577"/>
          <ac:graphicFrameMkLst>
            <pc:docMk/>
            <pc:sldMk cId="2768573420" sldId="286"/>
            <ac:graphicFrameMk id="5" creationId="{9C9A6D26-4038-4A24-A461-ABA3CB83EA15}"/>
          </ac:graphicFrameMkLst>
        </pc:graphicFrameChg>
      </pc:sldChg>
      <pc:sldChg chg="new">
        <pc:chgData name="C V, Vandana" userId="S::vandana.c-v@capgemini.com::19797956-edf8-40b8-ae63-d50b7bfee44b" providerId="AD" clId="Web-{1E10A699-7ED2-3005-45A9-EF53AA30E121}" dt="2022-03-10T09:25:03.455" v="2564"/>
        <pc:sldMkLst>
          <pc:docMk/>
          <pc:sldMk cId="553726122" sldId="287"/>
        </pc:sldMkLst>
      </pc:sldChg>
    </pc:docChg>
  </pc:docChgLst>
  <pc:docChgLst>
    <pc:chgData name="C V, Vandana" userId="S::vandana.c-v@capgemini.com::19797956-edf8-40b8-ae63-d50b7bfee44b" providerId="AD" clId="Web-{AD97029F-CA13-AFFE-7B92-E384A86BD1C3}"/>
    <pc:docChg chg="modSld">
      <pc:chgData name="C V, Vandana" userId="S::vandana.c-v@capgemini.com::19797956-edf8-40b8-ae63-d50b7bfee44b" providerId="AD" clId="Web-{AD97029F-CA13-AFFE-7B92-E384A86BD1C3}" dt="2022-04-17T13:34:31.512" v="20"/>
      <pc:docMkLst>
        <pc:docMk/>
      </pc:docMkLst>
      <pc:sldChg chg="addSp delSp modSp mod setClrOvrMap">
        <pc:chgData name="C V, Vandana" userId="S::vandana.c-v@capgemini.com::19797956-edf8-40b8-ae63-d50b7bfee44b" providerId="AD" clId="Web-{AD97029F-CA13-AFFE-7B92-E384A86BD1C3}" dt="2022-04-17T13:30:57.585" v="4"/>
        <pc:sldMkLst>
          <pc:docMk/>
          <pc:sldMk cId="2812993187" sldId="262"/>
        </pc:sldMkLst>
        <pc:spChg chg="mod">
          <ac:chgData name="C V, Vandana" userId="S::vandana.c-v@capgemini.com::19797956-edf8-40b8-ae63-d50b7bfee44b" providerId="AD" clId="Web-{AD97029F-CA13-AFFE-7B92-E384A86BD1C3}" dt="2022-04-17T13:30:57.585" v="4"/>
          <ac:spMkLst>
            <pc:docMk/>
            <pc:sldMk cId="2812993187" sldId="262"/>
            <ac:spMk id="2" creationId="{FE99F87E-FAFE-4301-BCEF-88C7DF3CDC58}"/>
          </ac:spMkLst>
        </pc:spChg>
        <pc:spChg chg="mod">
          <ac:chgData name="C V, Vandana" userId="S::vandana.c-v@capgemini.com::19797956-edf8-40b8-ae63-d50b7bfee44b" providerId="AD" clId="Web-{AD97029F-CA13-AFFE-7B92-E384A86BD1C3}" dt="2022-04-17T13:30:57.585" v="4"/>
          <ac:spMkLst>
            <pc:docMk/>
            <pc:sldMk cId="2812993187" sldId="262"/>
            <ac:spMk id="3" creationId="{860FDB07-8CBC-48F3-98C4-63191FDB7552}"/>
          </ac:spMkLst>
        </pc:spChg>
        <pc:spChg chg="add mod">
          <ac:chgData name="C V, Vandana" userId="S::vandana.c-v@capgemini.com::19797956-edf8-40b8-ae63-d50b7bfee44b" providerId="AD" clId="Web-{AD97029F-CA13-AFFE-7B92-E384A86BD1C3}" dt="2022-04-17T13:30:57.585" v="4"/>
          <ac:spMkLst>
            <pc:docMk/>
            <pc:sldMk cId="2812993187" sldId="262"/>
            <ac:spMk id="5" creationId="{ECFC37E2-AE0E-F57A-8F65-0166DFA233C2}"/>
          </ac:spMkLst>
        </pc:spChg>
        <pc:spChg chg="del">
          <ac:chgData name="C V, Vandana" userId="S::vandana.c-v@capgemini.com::19797956-edf8-40b8-ae63-d50b7bfee44b" providerId="AD" clId="Web-{AD97029F-CA13-AFFE-7B92-E384A86BD1C3}" dt="2022-04-17T13:30:57.585" v="4"/>
          <ac:spMkLst>
            <pc:docMk/>
            <pc:sldMk cId="2812993187" sldId="262"/>
            <ac:spMk id="8" creationId="{EAD3AEB8-FFD0-4560-A42B-D0A33E1D6450}"/>
          </ac:spMkLst>
        </pc:spChg>
        <pc:spChg chg="del">
          <ac:chgData name="C V, Vandana" userId="S::vandana.c-v@capgemini.com::19797956-edf8-40b8-ae63-d50b7bfee44b" providerId="AD" clId="Web-{AD97029F-CA13-AFFE-7B92-E384A86BD1C3}" dt="2022-04-17T13:30:57.585" v="4"/>
          <ac:spMkLst>
            <pc:docMk/>
            <pc:sldMk cId="2812993187" sldId="262"/>
            <ac:spMk id="10" creationId="{F53AD421-C5C8-4C52-9DD0-6A594F21A5DB}"/>
          </ac:spMkLst>
        </pc:spChg>
        <pc:spChg chg="del">
          <ac:chgData name="C V, Vandana" userId="S::vandana.c-v@capgemini.com::19797956-edf8-40b8-ae63-d50b7bfee44b" providerId="AD" clId="Web-{AD97029F-CA13-AFFE-7B92-E384A86BD1C3}" dt="2022-04-17T13:30:57.585" v="4"/>
          <ac:spMkLst>
            <pc:docMk/>
            <pc:sldMk cId="2812993187" sldId="262"/>
            <ac:spMk id="12" creationId="{6D7E5B0F-5185-440A-8222-321C1D118ABE}"/>
          </ac:spMkLst>
        </pc:spChg>
        <pc:spChg chg="add">
          <ac:chgData name="C V, Vandana" userId="S::vandana.c-v@capgemini.com::19797956-edf8-40b8-ae63-d50b7bfee44b" providerId="AD" clId="Web-{AD97029F-CA13-AFFE-7B92-E384A86BD1C3}" dt="2022-04-17T13:30:57.585" v="4"/>
          <ac:spMkLst>
            <pc:docMk/>
            <pc:sldMk cId="2812993187" sldId="262"/>
            <ac:spMk id="17" creationId="{1A9F7B4E-B03D-4F64-BE33-00D074458D45}"/>
          </ac:spMkLst>
        </pc:spChg>
        <pc:spChg chg="add">
          <ac:chgData name="C V, Vandana" userId="S::vandana.c-v@capgemini.com::19797956-edf8-40b8-ae63-d50b7bfee44b" providerId="AD" clId="Web-{AD97029F-CA13-AFFE-7B92-E384A86BD1C3}" dt="2022-04-17T13:30:57.585" v="4"/>
          <ac:spMkLst>
            <pc:docMk/>
            <pc:sldMk cId="2812993187" sldId="262"/>
            <ac:spMk id="19" creationId="{1CA8A97F-67F0-4D5F-A850-0C30727D1CE3}"/>
          </ac:spMkLst>
        </pc:spChg>
        <pc:picChg chg="add mod ord">
          <ac:chgData name="C V, Vandana" userId="S::vandana.c-v@capgemini.com::19797956-edf8-40b8-ae63-d50b7bfee44b" providerId="AD" clId="Web-{AD97029F-CA13-AFFE-7B92-E384A86BD1C3}" dt="2022-04-17T13:30:57.585" v="4"/>
          <ac:picMkLst>
            <pc:docMk/>
            <pc:sldMk cId="2812993187" sldId="262"/>
            <ac:picMk id="4" creationId="{96C049A8-2501-75B9-8A1C-4957EFE2B96C}"/>
          </ac:picMkLst>
        </pc:picChg>
      </pc:sldChg>
      <pc:sldChg chg="addSp delSp modSp mod setClrOvrMap">
        <pc:chgData name="C V, Vandana" userId="S::vandana.c-v@capgemini.com::19797956-edf8-40b8-ae63-d50b7bfee44b" providerId="AD" clId="Web-{AD97029F-CA13-AFFE-7B92-E384A86BD1C3}" dt="2022-04-17T13:31:49.742" v="6"/>
        <pc:sldMkLst>
          <pc:docMk/>
          <pc:sldMk cId="989754829" sldId="265"/>
        </pc:sldMkLst>
        <pc:spChg chg="mod">
          <ac:chgData name="C V, Vandana" userId="S::vandana.c-v@capgemini.com::19797956-edf8-40b8-ae63-d50b7bfee44b" providerId="AD" clId="Web-{AD97029F-CA13-AFFE-7B92-E384A86BD1C3}" dt="2022-04-17T13:31:49.742" v="6"/>
          <ac:spMkLst>
            <pc:docMk/>
            <pc:sldMk cId="989754829" sldId="265"/>
            <ac:spMk id="2" creationId="{EBA74330-19D3-4693-B3AF-04E3C3E67FE2}"/>
          </ac:spMkLst>
        </pc:spChg>
        <pc:spChg chg="mod">
          <ac:chgData name="C V, Vandana" userId="S::vandana.c-v@capgemini.com::19797956-edf8-40b8-ae63-d50b7bfee44b" providerId="AD" clId="Web-{AD97029F-CA13-AFFE-7B92-E384A86BD1C3}" dt="2022-04-17T13:31:49.742" v="6"/>
          <ac:spMkLst>
            <pc:docMk/>
            <pc:sldMk cId="989754829" sldId="265"/>
            <ac:spMk id="3" creationId="{4158D95F-D7B2-4D51-8873-DDBEF6263937}"/>
          </ac:spMkLst>
        </pc:spChg>
        <pc:spChg chg="del">
          <ac:chgData name="C V, Vandana" userId="S::vandana.c-v@capgemini.com::19797956-edf8-40b8-ae63-d50b7bfee44b" providerId="AD" clId="Web-{AD97029F-CA13-AFFE-7B92-E384A86BD1C3}" dt="2022-04-17T13:31:49.742" v="6"/>
          <ac:spMkLst>
            <pc:docMk/>
            <pc:sldMk cId="989754829" sldId="265"/>
            <ac:spMk id="9" creationId="{745DEEED-BE3A-4307-800A-45F555B51C2E}"/>
          </ac:spMkLst>
        </pc:spChg>
        <pc:spChg chg="del">
          <ac:chgData name="C V, Vandana" userId="S::vandana.c-v@capgemini.com::19797956-edf8-40b8-ae63-d50b7bfee44b" providerId="AD" clId="Web-{AD97029F-CA13-AFFE-7B92-E384A86BD1C3}" dt="2022-04-17T13:31:49.742" v="6"/>
          <ac:spMkLst>
            <pc:docMk/>
            <pc:sldMk cId="989754829" sldId="265"/>
            <ac:spMk id="11" creationId="{F5C73706-35AD-4797-B796-D806B8FE5A35}"/>
          </ac:spMkLst>
        </pc:spChg>
        <pc:spChg chg="add">
          <ac:chgData name="C V, Vandana" userId="S::vandana.c-v@capgemini.com::19797956-edf8-40b8-ae63-d50b7bfee44b" providerId="AD" clId="Web-{AD97029F-CA13-AFFE-7B92-E384A86BD1C3}" dt="2022-04-17T13:31:49.742" v="6"/>
          <ac:spMkLst>
            <pc:docMk/>
            <pc:sldMk cId="989754829" sldId="265"/>
            <ac:spMk id="16" creationId="{1A9F7B4E-B03D-4F64-BE33-00D074458D45}"/>
          </ac:spMkLst>
        </pc:spChg>
        <pc:spChg chg="add">
          <ac:chgData name="C V, Vandana" userId="S::vandana.c-v@capgemini.com::19797956-edf8-40b8-ae63-d50b7bfee44b" providerId="AD" clId="Web-{AD97029F-CA13-AFFE-7B92-E384A86BD1C3}" dt="2022-04-17T13:31:49.742" v="6"/>
          <ac:spMkLst>
            <pc:docMk/>
            <pc:sldMk cId="989754829" sldId="265"/>
            <ac:spMk id="18" creationId="{1CA8A97F-67F0-4D5F-A850-0C30727D1CE3}"/>
          </ac:spMkLst>
        </pc:spChg>
        <pc:picChg chg="add mod ord">
          <ac:chgData name="C V, Vandana" userId="S::vandana.c-v@capgemini.com::19797956-edf8-40b8-ae63-d50b7bfee44b" providerId="AD" clId="Web-{AD97029F-CA13-AFFE-7B92-E384A86BD1C3}" dt="2022-04-17T13:31:49.742" v="6"/>
          <ac:picMkLst>
            <pc:docMk/>
            <pc:sldMk cId="989754829" sldId="265"/>
            <ac:picMk id="5" creationId="{591B198C-B42E-DC2D-5379-370690E8AE5E}"/>
          </ac:picMkLst>
        </pc:picChg>
      </pc:sldChg>
      <pc:sldChg chg="addSp delSp modSp mod setClrOvrMap">
        <pc:chgData name="C V, Vandana" userId="S::vandana.c-v@capgemini.com::19797956-edf8-40b8-ae63-d50b7bfee44b" providerId="AD" clId="Web-{AD97029F-CA13-AFFE-7B92-E384A86BD1C3}" dt="2022-04-17T13:32:29.056" v="15"/>
        <pc:sldMkLst>
          <pc:docMk/>
          <pc:sldMk cId="1376326033" sldId="275"/>
        </pc:sldMkLst>
        <pc:spChg chg="mod">
          <ac:chgData name="C V, Vandana" userId="S::vandana.c-v@capgemini.com::19797956-edf8-40b8-ae63-d50b7bfee44b" providerId="AD" clId="Web-{AD97029F-CA13-AFFE-7B92-E384A86BD1C3}" dt="2022-04-17T13:32:29.056" v="15"/>
          <ac:spMkLst>
            <pc:docMk/>
            <pc:sldMk cId="1376326033" sldId="275"/>
            <ac:spMk id="2" creationId="{BDDFC3E8-00F4-44B4-98BF-BB0BFFD89B6A}"/>
          </ac:spMkLst>
        </pc:spChg>
        <pc:spChg chg="add del">
          <ac:chgData name="C V, Vandana" userId="S::vandana.c-v@capgemini.com::19797956-edf8-40b8-ae63-d50b7bfee44b" providerId="AD" clId="Web-{AD97029F-CA13-AFFE-7B92-E384A86BD1C3}" dt="2022-04-17T13:32:29.056" v="15"/>
          <ac:spMkLst>
            <pc:docMk/>
            <pc:sldMk cId="1376326033" sldId="275"/>
            <ac:spMk id="9" creationId="{43DAA0EF-336D-4CDC-A9A2-8460363E27FE}"/>
          </ac:spMkLst>
        </pc:spChg>
        <pc:spChg chg="add del">
          <ac:chgData name="C V, Vandana" userId="S::vandana.c-v@capgemini.com::19797956-edf8-40b8-ae63-d50b7bfee44b" providerId="AD" clId="Web-{AD97029F-CA13-AFFE-7B92-E384A86BD1C3}" dt="2022-04-17T13:32:29.056" v="15"/>
          <ac:spMkLst>
            <pc:docMk/>
            <pc:sldMk cId="1376326033" sldId="275"/>
            <ac:spMk id="11" creationId="{FD079A19-B31E-4129-A464-7547FF05AE33}"/>
          </ac:spMkLst>
        </pc:spChg>
        <pc:spChg chg="add del">
          <ac:chgData name="C V, Vandana" userId="S::vandana.c-v@capgemini.com::19797956-edf8-40b8-ae63-d50b7bfee44b" providerId="AD" clId="Web-{AD97029F-CA13-AFFE-7B92-E384A86BD1C3}" dt="2022-04-17T13:32:17.790" v="8"/>
          <ac:spMkLst>
            <pc:docMk/>
            <pc:sldMk cId="1376326033" sldId="275"/>
            <ac:spMk id="16" creationId="{F13C74B1-5B17-4795-BED0-7140497B445A}"/>
          </ac:spMkLst>
        </pc:spChg>
        <pc:spChg chg="add del">
          <ac:chgData name="C V, Vandana" userId="S::vandana.c-v@capgemini.com::19797956-edf8-40b8-ae63-d50b7bfee44b" providerId="AD" clId="Web-{AD97029F-CA13-AFFE-7B92-E384A86BD1C3}" dt="2022-04-17T13:32:17.790" v="8"/>
          <ac:spMkLst>
            <pc:docMk/>
            <pc:sldMk cId="1376326033" sldId="275"/>
            <ac:spMk id="18" creationId="{3FCFB1DE-0B7E-48CC-BA90-B2AB0889F9D6}"/>
          </ac:spMkLst>
        </pc:spChg>
        <pc:spChg chg="add del">
          <ac:chgData name="C V, Vandana" userId="S::vandana.c-v@capgemini.com::19797956-edf8-40b8-ae63-d50b7bfee44b" providerId="AD" clId="Web-{AD97029F-CA13-AFFE-7B92-E384A86BD1C3}" dt="2022-04-17T13:32:23.571" v="10"/>
          <ac:spMkLst>
            <pc:docMk/>
            <pc:sldMk cId="1376326033" sldId="275"/>
            <ac:spMk id="20" creationId="{F13C74B1-5B17-4795-BED0-7140497B445A}"/>
          </ac:spMkLst>
        </pc:spChg>
        <pc:spChg chg="add del">
          <ac:chgData name="C V, Vandana" userId="S::vandana.c-v@capgemini.com::19797956-edf8-40b8-ae63-d50b7bfee44b" providerId="AD" clId="Web-{AD97029F-CA13-AFFE-7B92-E384A86BD1C3}" dt="2022-04-17T13:32:23.571" v="10"/>
          <ac:spMkLst>
            <pc:docMk/>
            <pc:sldMk cId="1376326033" sldId="275"/>
            <ac:spMk id="21" creationId="{3FCFB1DE-0B7E-48CC-BA90-B2AB0889F9D6}"/>
          </ac:spMkLst>
        </pc:spChg>
        <pc:spChg chg="add del">
          <ac:chgData name="C V, Vandana" userId="S::vandana.c-v@capgemini.com::19797956-edf8-40b8-ae63-d50b7bfee44b" providerId="AD" clId="Web-{AD97029F-CA13-AFFE-7B92-E384A86BD1C3}" dt="2022-04-17T13:32:26.322" v="12"/>
          <ac:spMkLst>
            <pc:docMk/>
            <pc:sldMk cId="1376326033" sldId="275"/>
            <ac:spMk id="23" creationId="{1A9F7B4E-B03D-4F64-BE33-00D074458D45}"/>
          </ac:spMkLst>
        </pc:spChg>
        <pc:spChg chg="add del">
          <ac:chgData name="C V, Vandana" userId="S::vandana.c-v@capgemini.com::19797956-edf8-40b8-ae63-d50b7bfee44b" providerId="AD" clId="Web-{AD97029F-CA13-AFFE-7B92-E384A86BD1C3}" dt="2022-04-17T13:32:26.322" v="12"/>
          <ac:spMkLst>
            <pc:docMk/>
            <pc:sldMk cId="1376326033" sldId="275"/>
            <ac:spMk id="24" creationId="{1CA8A97F-67F0-4D5F-A850-0C30727D1CE3}"/>
          </ac:spMkLst>
        </pc:spChg>
        <pc:spChg chg="add del">
          <ac:chgData name="C V, Vandana" userId="S::vandana.c-v@capgemini.com::19797956-edf8-40b8-ae63-d50b7bfee44b" providerId="AD" clId="Web-{AD97029F-CA13-AFFE-7B92-E384A86BD1C3}" dt="2022-04-17T13:32:29.040" v="14"/>
          <ac:spMkLst>
            <pc:docMk/>
            <pc:sldMk cId="1376326033" sldId="275"/>
            <ac:spMk id="26" creationId="{AF2A46FC-A8BE-4771-BE51-D9123E91856E}"/>
          </ac:spMkLst>
        </pc:spChg>
        <pc:spChg chg="add">
          <ac:chgData name="C V, Vandana" userId="S::vandana.c-v@capgemini.com::19797956-edf8-40b8-ae63-d50b7bfee44b" providerId="AD" clId="Web-{AD97029F-CA13-AFFE-7B92-E384A86BD1C3}" dt="2022-04-17T13:32:29.056" v="15"/>
          <ac:spMkLst>
            <pc:docMk/>
            <pc:sldMk cId="1376326033" sldId="275"/>
            <ac:spMk id="28" creationId="{45D37F4E-DDB4-456B-97E0-9937730A039F}"/>
          </ac:spMkLst>
        </pc:spChg>
        <pc:spChg chg="add">
          <ac:chgData name="C V, Vandana" userId="S::vandana.c-v@capgemini.com::19797956-edf8-40b8-ae63-d50b7bfee44b" providerId="AD" clId="Web-{AD97029F-CA13-AFFE-7B92-E384A86BD1C3}" dt="2022-04-17T13:32:29.056" v="15"/>
          <ac:spMkLst>
            <pc:docMk/>
            <pc:sldMk cId="1376326033" sldId="275"/>
            <ac:spMk id="29" creationId="{3CE8AF5E-D374-4CF1-90CC-35CF73B81C3E}"/>
          </ac:spMkLst>
        </pc:spChg>
        <pc:graphicFrameChg chg="mod modGraphic">
          <ac:chgData name="C V, Vandana" userId="S::vandana.c-v@capgemini.com::19797956-edf8-40b8-ae63-d50b7bfee44b" providerId="AD" clId="Web-{AD97029F-CA13-AFFE-7B92-E384A86BD1C3}" dt="2022-04-17T13:32:29.056" v="15"/>
          <ac:graphicFrameMkLst>
            <pc:docMk/>
            <pc:sldMk cId="1376326033" sldId="275"/>
            <ac:graphicFrameMk id="5" creationId="{8AA9B141-E2AD-428C-98F8-C46B1D729F30}"/>
          </ac:graphicFrameMkLst>
        </pc:graphicFrameChg>
      </pc:sldChg>
      <pc:sldChg chg="addSp delSp modSp">
        <pc:chgData name="C V, Vandana" userId="S::vandana.c-v@capgemini.com::19797956-edf8-40b8-ae63-d50b7bfee44b" providerId="AD" clId="Web-{AD97029F-CA13-AFFE-7B92-E384A86BD1C3}" dt="2022-04-17T13:34:31.512" v="20"/>
        <pc:sldMkLst>
          <pc:docMk/>
          <pc:sldMk cId="3414880867" sldId="284"/>
        </pc:sldMkLst>
        <pc:spChg chg="mod">
          <ac:chgData name="C V, Vandana" userId="S::vandana.c-v@capgemini.com::19797956-edf8-40b8-ae63-d50b7bfee44b" providerId="AD" clId="Web-{AD97029F-CA13-AFFE-7B92-E384A86BD1C3}" dt="2022-04-17T13:34:31.512" v="20"/>
          <ac:spMkLst>
            <pc:docMk/>
            <pc:sldMk cId="3414880867" sldId="284"/>
            <ac:spMk id="2" creationId="{C6C18A58-AF3E-4C9B-9739-2747B69CDE3D}"/>
          </ac:spMkLst>
        </pc:spChg>
        <pc:spChg chg="mod">
          <ac:chgData name="C V, Vandana" userId="S::vandana.c-v@capgemini.com::19797956-edf8-40b8-ae63-d50b7bfee44b" providerId="AD" clId="Web-{AD97029F-CA13-AFFE-7B92-E384A86BD1C3}" dt="2022-04-17T13:34:31.512" v="20"/>
          <ac:spMkLst>
            <pc:docMk/>
            <pc:sldMk cId="3414880867" sldId="284"/>
            <ac:spMk id="3" creationId="{E3E9E761-CF2A-44DE-9832-85FFA7E39E22}"/>
          </ac:spMkLst>
        </pc:spChg>
        <pc:spChg chg="add mod">
          <ac:chgData name="C V, Vandana" userId="S::vandana.c-v@capgemini.com::19797956-edf8-40b8-ae63-d50b7bfee44b" providerId="AD" clId="Web-{AD97029F-CA13-AFFE-7B92-E384A86BD1C3}" dt="2022-04-17T13:34:31.512" v="20"/>
          <ac:spMkLst>
            <pc:docMk/>
            <pc:sldMk cId="3414880867" sldId="284"/>
            <ac:spMk id="5" creationId="{C1919A08-A0F6-E2A4-5789-85D43F2B76EE}"/>
          </ac:spMkLst>
        </pc:spChg>
        <pc:spChg chg="del">
          <ac:chgData name="C V, Vandana" userId="S::vandana.c-v@capgemini.com::19797956-edf8-40b8-ae63-d50b7bfee44b" providerId="AD" clId="Web-{AD97029F-CA13-AFFE-7B92-E384A86BD1C3}" dt="2022-04-17T13:34:31.512" v="20"/>
          <ac:spMkLst>
            <pc:docMk/>
            <pc:sldMk cId="3414880867" sldId="284"/>
            <ac:spMk id="8" creationId="{3946F6A7-0B48-49A7-8E23-3C1F0993999F}"/>
          </ac:spMkLst>
        </pc:spChg>
        <pc:spChg chg="del">
          <ac:chgData name="C V, Vandana" userId="S::vandana.c-v@capgemini.com::19797956-edf8-40b8-ae63-d50b7bfee44b" providerId="AD" clId="Web-{AD97029F-CA13-AFFE-7B92-E384A86BD1C3}" dt="2022-04-17T13:34:31.512" v="20"/>
          <ac:spMkLst>
            <pc:docMk/>
            <pc:sldMk cId="3414880867" sldId="284"/>
            <ac:spMk id="10" creationId="{F53AD421-C5C8-4C52-9DD0-6A594F21A5DB}"/>
          </ac:spMkLst>
        </pc:spChg>
        <pc:spChg chg="del">
          <ac:chgData name="C V, Vandana" userId="S::vandana.c-v@capgemini.com::19797956-edf8-40b8-ae63-d50b7bfee44b" providerId="AD" clId="Web-{AD97029F-CA13-AFFE-7B92-E384A86BD1C3}" dt="2022-04-17T13:34:31.512" v="20"/>
          <ac:spMkLst>
            <pc:docMk/>
            <pc:sldMk cId="3414880867" sldId="284"/>
            <ac:spMk id="12" creationId="{6D7E5B0F-5185-440A-8222-321C1D118ABE}"/>
          </ac:spMkLst>
        </pc:spChg>
        <pc:spChg chg="add">
          <ac:chgData name="C V, Vandana" userId="S::vandana.c-v@capgemini.com::19797956-edf8-40b8-ae63-d50b7bfee44b" providerId="AD" clId="Web-{AD97029F-CA13-AFFE-7B92-E384A86BD1C3}" dt="2022-04-17T13:34:31.512" v="20"/>
          <ac:spMkLst>
            <pc:docMk/>
            <pc:sldMk cId="3414880867" sldId="284"/>
            <ac:spMk id="17" creationId="{743AA782-23D1-4521-8CAD-47662984AA08}"/>
          </ac:spMkLst>
        </pc:spChg>
        <pc:spChg chg="add">
          <ac:chgData name="C V, Vandana" userId="S::vandana.c-v@capgemini.com::19797956-edf8-40b8-ae63-d50b7bfee44b" providerId="AD" clId="Web-{AD97029F-CA13-AFFE-7B92-E384A86BD1C3}" dt="2022-04-17T13:34:31.512" v="20"/>
          <ac:spMkLst>
            <pc:docMk/>
            <pc:sldMk cId="3414880867" sldId="284"/>
            <ac:spMk id="19" creationId="{3CE8AF5E-D374-4CF1-90CC-35CF73B81C3E}"/>
          </ac:spMkLst>
        </pc:spChg>
        <pc:picChg chg="add mod">
          <ac:chgData name="C V, Vandana" userId="S::vandana.c-v@capgemini.com::19797956-edf8-40b8-ae63-d50b7bfee44b" providerId="AD" clId="Web-{AD97029F-CA13-AFFE-7B92-E384A86BD1C3}" dt="2022-04-17T13:34:31.512" v="20"/>
          <ac:picMkLst>
            <pc:docMk/>
            <pc:sldMk cId="3414880867" sldId="284"/>
            <ac:picMk id="4" creationId="{F2866CD8-BDC1-7BB9-A3C6-DA1D6FAC0319}"/>
          </ac:picMkLst>
        </pc:picChg>
        <pc:inkChg chg="add">
          <ac:chgData name="C V, Vandana" userId="S::vandana.c-v@capgemini.com::19797956-edf8-40b8-ae63-d50b7bfee44b" providerId="AD" clId="Web-{AD97029F-CA13-AFFE-7B92-E384A86BD1C3}" dt="2022-04-17T13:34:31.512" v="20"/>
          <ac:inkMkLst>
            <pc:docMk/>
            <pc:sldMk cId="3414880867" sldId="284"/>
            <ac:inkMk id="21" creationId="{070477C5-0410-4E4F-97A1-F84C2465C187}"/>
          </ac:inkMkLst>
        </pc:inkChg>
      </pc:sldChg>
    </pc:docChg>
  </pc:docChgLst>
  <pc:docChgLst>
    <pc:chgData name="C V, Vandana" userId="S::vandana.c-v@capgemini.com::19797956-edf8-40b8-ae63-d50b7bfee44b" providerId="AD" clId="Web-{3DA61351-EF14-3C06-83CF-0F63718B2A31}"/>
    <pc:docChg chg="modSld">
      <pc:chgData name="C V, Vandana" userId="S::vandana.c-v@capgemini.com::19797956-edf8-40b8-ae63-d50b7bfee44b" providerId="AD" clId="Web-{3DA61351-EF14-3C06-83CF-0F63718B2A31}" dt="2022-05-18T10:15:25.488" v="0" actId="20577"/>
      <pc:docMkLst>
        <pc:docMk/>
      </pc:docMkLst>
      <pc:sldChg chg="modSp">
        <pc:chgData name="C V, Vandana" userId="S::vandana.c-v@capgemini.com::19797956-edf8-40b8-ae63-d50b7bfee44b" providerId="AD" clId="Web-{3DA61351-EF14-3C06-83CF-0F63718B2A31}" dt="2022-05-18T10:15:25.488" v="0" actId="20577"/>
        <pc:sldMkLst>
          <pc:docMk/>
          <pc:sldMk cId="3456279871" sldId="288"/>
        </pc:sldMkLst>
        <pc:spChg chg="mod">
          <ac:chgData name="C V, Vandana" userId="S::vandana.c-v@capgemini.com::19797956-edf8-40b8-ae63-d50b7bfee44b" providerId="AD" clId="Web-{3DA61351-EF14-3C06-83CF-0F63718B2A31}" dt="2022-05-18T10:15:25.488" v="0" actId="20577"/>
          <ac:spMkLst>
            <pc:docMk/>
            <pc:sldMk cId="3456279871" sldId="288"/>
            <ac:spMk id="2" creationId="{A9B63682-77D2-4DD2-874A-1784CE7887FF}"/>
          </ac:spMkLst>
        </pc:spChg>
      </pc:sldChg>
    </pc:docChg>
  </pc:docChgLst>
  <pc:docChgLst>
    <pc:chgData name="C V, Vandana" userId="S::vandana.c-v@capgemini.com::19797956-edf8-40b8-ae63-d50b7bfee44b" providerId="AD" clId="Web-{D7559065-31FC-1FDD-6BBB-FCF733092D57}"/>
    <pc:docChg chg="modSld">
      <pc:chgData name="C V, Vandana" userId="S::vandana.c-v@capgemini.com::19797956-edf8-40b8-ae63-d50b7bfee44b" providerId="AD" clId="Web-{D7559065-31FC-1FDD-6BBB-FCF733092D57}" dt="2022-03-10T12:16:47.270" v="8"/>
      <pc:docMkLst>
        <pc:docMk/>
      </pc:docMkLst>
      <pc:sldChg chg="delSp">
        <pc:chgData name="C V, Vandana" userId="S::vandana.c-v@capgemini.com::19797956-edf8-40b8-ae63-d50b7bfee44b" providerId="AD" clId="Web-{D7559065-31FC-1FDD-6BBB-FCF733092D57}" dt="2022-03-10T12:16:47.270" v="8"/>
        <pc:sldMkLst>
          <pc:docMk/>
          <pc:sldMk cId="109857222" sldId="256"/>
        </pc:sldMkLst>
        <pc:spChg chg="del">
          <ac:chgData name="C V, Vandana" userId="S::vandana.c-v@capgemini.com::19797956-edf8-40b8-ae63-d50b7bfee44b" providerId="AD" clId="Web-{D7559065-31FC-1FDD-6BBB-FCF733092D57}" dt="2022-03-10T12:16:47.270" v="8"/>
          <ac:spMkLst>
            <pc:docMk/>
            <pc:sldMk cId="109857222" sldId="256"/>
            <ac:spMk id="6" creationId="{8BC626E2-62FB-4A86-8987-9BAE17B9F792}"/>
          </ac:spMkLst>
        </pc:spChg>
      </pc:sldChg>
      <pc:sldChg chg="delSp">
        <pc:chgData name="C V, Vandana" userId="S::vandana.c-v@capgemini.com::19797956-edf8-40b8-ae63-d50b7bfee44b" providerId="AD" clId="Web-{D7559065-31FC-1FDD-6BBB-FCF733092D57}" dt="2022-03-10T12:16:40.566" v="7"/>
        <pc:sldMkLst>
          <pc:docMk/>
          <pc:sldMk cId="2905926492" sldId="261"/>
        </pc:sldMkLst>
        <pc:spChg chg="del">
          <ac:chgData name="C V, Vandana" userId="S::vandana.c-v@capgemini.com::19797956-edf8-40b8-ae63-d50b7bfee44b" providerId="AD" clId="Web-{D7559065-31FC-1FDD-6BBB-FCF733092D57}" dt="2022-03-10T12:16:40.566" v="7"/>
          <ac:spMkLst>
            <pc:docMk/>
            <pc:sldMk cId="2905926492" sldId="261"/>
            <ac:spMk id="5" creationId="{92853760-412C-44D9-A078-E9049D37CEF3}"/>
          </ac:spMkLst>
        </pc:spChg>
      </pc:sldChg>
      <pc:sldChg chg="addSp delSp modSp mod setBg">
        <pc:chgData name="C V, Vandana" userId="S::vandana.c-v@capgemini.com::19797956-edf8-40b8-ae63-d50b7bfee44b" providerId="AD" clId="Web-{D7559065-31FC-1FDD-6BBB-FCF733092D57}" dt="2022-03-10T12:12:13.435" v="6"/>
        <pc:sldMkLst>
          <pc:docMk/>
          <pc:sldMk cId="4107284564" sldId="279"/>
        </pc:sldMkLst>
        <pc:spChg chg="mod">
          <ac:chgData name="C V, Vandana" userId="S::vandana.c-v@capgemini.com::19797956-edf8-40b8-ae63-d50b7bfee44b" providerId="AD" clId="Web-{D7559065-31FC-1FDD-6BBB-FCF733092D57}" dt="2022-03-10T12:12:13.435" v="6"/>
          <ac:spMkLst>
            <pc:docMk/>
            <pc:sldMk cId="4107284564" sldId="279"/>
            <ac:spMk id="2" creationId="{0731E712-1729-4D8A-9CEA-37050CFC7226}"/>
          </ac:spMkLst>
        </pc:spChg>
        <pc:spChg chg="add del">
          <ac:chgData name="C V, Vandana" userId="S::vandana.c-v@capgemini.com::19797956-edf8-40b8-ae63-d50b7bfee44b" providerId="AD" clId="Web-{D7559065-31FC-1FDD-6BBB-FCF733092D57}" dt="2022-03-10T12:11:21.950" v="1"/>
          <ac:spMkLst>
            <pc:docMk/>
            <pc:sldMk cId="4107284564" sldId="279"/>
            <ac:spMk id="10" creationId="{AC17DE74-01C9-4859-B65A-85CF999E8580}"/>
          </ac:spMkLst>
        </pc:spChg>
        <pc:spChg chg="add del">
          <ac:chgData name="C V, Vandana" userId="S::vandana.c-v@capgemini.com::19797956-edf8-40b8-ae63-d50b7bfee44b" providerId="AD" clId="Web-{D7559065-31FC-1FDD-6BBB-FCF733092D57}" dt="2022-03-10T12:11:21.950" v="1"/>
          <ac:spMkLst>
            <pc:docMk/>
            <pc:sldMk cId="4107284564" sldId="279"/>
            <ac:spMk id="12" creationId="{068C0432-0E90-4CC1-8CD3-D44A90DF07EF}"/>
          </ac:spMkLst>
        </pc:spChg>
        <pc:spChg chg="add del">
          <ac:chgData name="C V, Vandana" userId="S::vandana.c-v@capgemini.com::19797956-edf8-40b8-ae63-d50b7bfee44b" providerId="AD" clId="Web-{D7559065-31FC-1FDD-6BBB-FCF733092D57}" dt="2022-03-10T12:11:32.419" v="3"/>
          <ac:spMkLst>
            <pc:docMk/>
            <pc:sldMk cId="4107284564" sldId="279"/>
            <ac:spMk id="14" creationId="{43DAA0EF-336D-4CDC-A9A2-8460363E27FE}"/>
          </ac:spMkLst>
        </pc:spChg>
        <pc:spChg chg="add del">
          <ac:chgData name="C V, Vandana" userId="S::vandana.c-v@capgemini.com::19797956-edf8-40b8-ae63-d50b7bfee44b" providerId="AD" clId="Web-{D7559065-31FC-1FDD-6BBB-FCF733092D57}" dt="2022-03-10T12:11:32.419" v="3"/>
          <ac:spMkLst>
            <pc:docMk/>
            <pc:sldMk cId="4107284564" sldId="279"/>
            <ac:spMk id="15" creationId="{FD079A19-B31E-4129-A464-7547FF05AE33}"/>
          </ac:spMkLst>
        </pc:spChg>
        <pc:spChg chg="add del">
          <ac:chgData name="C V, Vandana" userId="S::vandana.c-v@capgemini.com::19797956-edf8-40b8-ae63-d50b7bfee44b" providerId="AD" clId="Web-{D7559065-31FC-1FDD-6BBB-FCF733092D57}" dt="2022-03-10T12:12:13.373" v="5"/>
          <ac:spMkLst>
            <pc:docMk/>
            <pc:sldMk cId="4107284564" sldId="279"/>
            <ac:spMk id="17" creationId="{2E442304-DDBD-4F7B-8017-36BCC863FB40}"/>
          </ac:spMkLst>
        </pc:spChg>
        <pc:spChg chg="add del">
          <ac:chgData name="C V, Vandana" userId="S::vandana.c-v@capgemini.com::19797956-edf8-40b8-ae63-d50b7bfee44b" providerId="AD" clId="Web-{D7559065-31FC-1FDD-6BBB-FCF733092D57}" dt="2022-03-10T12:12:13.373" v="5"/>
          <ac:spMkLst>
            <pc:docMk/>
            <pc:sldMk cId="4107284564" sldId="279"/>
            <ac:spMk id="18" creationId="{535742DD-1B16-4E9D-B715-0D74B4574A68}"/>
          </ac:spMkLst>
        </pc:spChg>
        <pc:spChg chg="add">
          <ac:chgData name="C V, Vandana" userId="S::vandana.c-v@capgemini.com::19797956-edf8-40b8-ae63-d50b7bfee44b" providerId="AD" clId="Web-{D7559065-31FC-1FDD-6BBB-FCF733092D57}" dt="2022-03-10T12:12:13.435" v="6"/>
          <ac:spMkLst>
            <pc:docMk/>
            <pc:sldMk cId="4107284564" sldId="279"/>
            <ac:spMk id="20" creationId="{35DB3719-6FDC-4E5D-891D-FF40B7300F64}"/>
          </ac:spMkLst>
        </pc:spChg>
        <pc:graphicFrameChg chg="mod modGraphic">
          <ac:chgData name="C V, Vandana" userId="S::vandana.c-v@capgemini.com::19797956-edf8-40b8-ae63-d50b7bfee44b" providerId="AD" clId="Web-{D7559065-31FC-1FDD-6BBB-FCF733092D57}" dt="2022-03-10T12:12:13.435" v="6"/>
          <ac:graphicFrameMkLst>
            <pc:docMk/>
            <pc:sldMk cId="4107284564" sldId="279"/>
            <ac:graphicFrameMk id="5" creationId="{F97A1F02-8B66-4C3C-9F10-C75E649641FD}"/>
          </ac:graphicFrameMkLst>
        </pc:graphicFrameChg>
      </pc:sldChg>
    </pc:docChg>
  </pc:docChgLst>
  <pc:docChgLst>
    <pc:chgData name="C V, Vandana" userId="S::vandana.c-v@capgemini.com::19797956-edf8-40b8-ae63-d50b7bfee44b" providerId="AD" clId="Web-{108992D5-BD2F-4D53-8C81-3C88EF6F33B3}"/>
    <pc:docChg chg="mod addSld delSld modSld addMainMaster delMainMaster modMainMaster">
      <pc:chgData name="C V, Vandana" userId="S::vandana.c-v@capgemini.com::19797956-edf8-40b8-ae63-d50b7bfee44b" providerId="AD" clId="Web-{108992D5-BD2F-4D53-8C81-3C88EF6F33B3}" dt="2022-03-08T16:17:13.032" v="582" actId="20577"/>
      <pc:docMkLst>
        <pc:docMk/>
      </pc:docMkLst>
      <pc:sldChg chg="addSp delSp modSp mod setBg modClrScheme setClrOvrMap chgLayout">
        <pc:chgData name="C V, Vandana" userId="S::vandana.c-v@capgemini.com::19797956-edf8-40b8-ae63-d50b7bfee44b" providerId="AD" clId="Web-{108992D5-BD2F-4D53-8C81-3C88EF6F33B3}" dt="2022-03-08T15:32:13.913" v="208" actId="20577"/>
        <pc:sldMkLst>
          <pc:docMk/>
          <pc:sldMk cId="109857222" sldId="256"/>
        </pc:sldMkLst>
        <pc:spChg chg="mod">
          <ac:chgData name="C V, Vandana" userId="S::vandana.c-v@capgemini.com::19797956-edf8-40b8-ae63-d50b7bfee44b" providerId="AD" clId="Web-{108992D5-BD2F-4D53-8C81-3C88EF6F33B3}" dt="2022-03-08T15:32:13.913" v="208" actId="20577"/>
          <ac:spMkLst>
            <pc:docMk/>
            <pc:sldMk cId="109857222" sldId="256"/>
            <ac:spMk id="2" creationId="{00000000-0000-0000-0000-000000000000}"/>
          </ac:spMkLst>
        </pc:spChg>
        <pc:spChg chg="mod">
          <ac:chgData name="C V, Vandana" userId="S::vandana.c-v@capgemini.com::19797956-edf8-40b8-ae63-d50b7bfee44b" providerId="AD" clId="Web-{108992D5-BD2F-4D53-8C81-3C88EF6F33B3}" dt="2022-03-08T15:31:37.100" v="204"/>
          <ac:spMkLst>
            <pc:docMk/>
            <pc:sldMk cId="109857222" sldId="256"/>
            <ac:spMk id="3" creationId="{00000000-0000-0000-0000-000000000000}"/>
          </ac:spMkLst>
        </pc:spChg>
        <pc:spChg chg="add mod">
          <ac:chgData name="C V, Vandana" userId="S::vandana.c-v@capgemini.com::19797956-edf8-40b8-ae63-d50b7bfee44b" providerId="AD" clId="Web-{108992D5-BD2F-4D53-8C81-3C88EF6F33B3}" dt="2022-03-08T15:31:37.100" v="204"/>
          <ac:spMkLst>
            <pc:docMk/>
            <pc:sldMk cId="109857222" sldId="256"/>
            <ac:spMk id="6" creationId="{8BC626E2-62FB-4A86-8987-9BAE17B9F792}"/>
          </ac:spMkLst>
        </pc:spChg>
        <pc:spChg chg="add del">
          <ac:chgData name="C V, Vandana" userId="S::vandana.c-v@capgemini.com::19797956-edf8-40b8-ae63-d50b7bfee44b" providerId="AD" clId="Web-{108992D5-BD2F-4D53-8C81-3C88EF6F33B3}" dt="2022-03-08T15:08:11.421" v="48"/>
          <ac:spMkLst>
            <pc:docMk/>
            <pc:sldMk cId="109857222" sldId="256"/>
            <ac:spMk id="9" creationId="{6482F060-A4AF-4E0B-B364-7C6BA4AE9C03}"/>
          </ac:spMkLst>
        </pc:spChg>
        <pc:spChg chg="add del">
          <ac:chgData name="C V, Vandana" userId="S::vandana.c-v@capgemini.com::19797956-edf8-40b8-ae63-d50b7bfee44b" providerId="AD" clId="Web-{108992D5-BD2F-4D53-8C81-3C88EF6F33B3}" dt="2022-03-08T15:08:11.375" v="47"/>
          <ac:spMkLst>
            <pc:docMk/>
            <pc:sldMk cId="109857222" sldId="256"/>
            <ac:spMk id="16" creationId="{017517EF-BD4D-4055-BDB4-A322C53568AD}"/>
          </ac:spMkLst>
        </pc:spChg>
        <pc:spChg chg="add del">
          <ac:chgData name="C V, Vandana" userId="S::vandana.c-v@capgemini.com::19797956-edf8-40b8-ae63-d50b7bfee44b" providerId="AD" clId="Web-{108992D5-BD2F-4D53-8C81-3C88EF6F33B3}" dt="2022-03-08T15:07:47.468" v="44"/>
          <ac:spMkLst>
            <pc:docMk/>
            <pc:sldMk cId="109857222" sldId="256"/>
            <ac:spMk id="17" creationId="{EE362070-691D-44DB-98D4-BC61774B0E61}"/>
          </ac:spMkLst>
        </pc:spChg>
        <pc:spChg chg="add del">
          <ac:chgData name="C V, Vandana" userId="S::vandana.c-v@capgemini.com::19797956-edf8-40b8-ae63-d50b7bfee44b" providerId="AD" clId="Web-{108992D5-BD2F-4D53-8C81-3C88EF6F33B3}" dt="2022-03-08T15:08:11.375" v="47"/>
          <ac:spMkLst>
            <pc:docMk/>
            <pc:sldMk cId="109857222" sldId="256"/>
            <ac:spMk id="18" creationId="{0ADDB668-2CA4-4D2B-9C34-3487CA330BA8}"/>
          </ac:spMkLst>
        </pc:spChg>
        <pc:spChg chg="add del">
          <ac:chgData name="C V, Vandana" userId="S::vandana.c-v@capgemini.com::19797956-edf8-40b8-ae63-d50b7bfee44b" providerId="AD" clId="Web-{108992D5-BD2F-4D53-8C81-3C88EF6F33B3}" dt="2022-03-08T15:08:11.375" v="47"/>
          <ac:spMkLst>
            <pc:docMk/>
            <pc:sldMk cId="109857222" sldId="256"/>
            <ac:spMk id="20" creationId="{2568BC19-F052-4108-93E1-6A3D1DEC072F}"/>
          </ac:spMkLst>
        </pc:spChg>
        <pc:spChg chg="add del">
          <ac:chgData name="C V, Vandana" userId="S::vandana.c-v@capgemini.com::19797956-edf8-40b8-ae63-d50b7bfee44b" providerId="AD" clId="Web-{108992D5-BD2F-4D53-8C81-3C88EF6F33B3}" dt="2022-03-08T15:07:47.468" v="44"/>
          <ac:spMkLst>
            <pc:docMk/>
            <pc:sldMk cId="109857222" sldId="256"/>
            <ac:spMk id="21" creationId="{32DB1480-5B24-4B37-B70E-C74945DD914E}"/>
          </ac:spMkLst>
        </pc:spChg>
        <pc:spChg chg="add del">
          <ac:chgData name="C V, Vandana" userId="S::vandana.c-v@capgemini.com::19797956-edf8-40b8-ae63-d50b7bfee44b" providerId="AD" clId="Web-{108992D5-BD2F-4D53-8C81-3C88EF6F33B3}" dt="2022-03-08T15:08:11.375" v="47"/>
          <ac:spMkLst>
            <pc:docMk/>
            <pc:sldMk cId="109857222" sldId="256"/>
            <ac:spMk id="22" creationId="{D5FD337D-4D6B-4C8B-B6F5-121097E09881}"/>
          </ac:spMkLst>
        </pc:spChg>
        <pc:spChg chg="add del">
          <ac:chgData name="C V, Vandana" userId="S::vandana.c-v@capgemini.com::19797956-edf8-40b8-ae63-d50b7bfee44b" providerId="AD" clId="Web-{108992D5-BD2F-4D53-8C81-3C88EF6F33B3}" dt="2022-03-08T15:09:07.095" v="54"/>
          <ac:spMkLst>
            <pc:docMk/>
            <pc:sldMk cId="109857222" sldId="256"/>
            <ac:spMk id="24" creationId="{F12E7CC5-C78B-4EBD-9565-3FA00FAA6CF2}"/>
          </ac:spMkLst>
        </pc:spChg>
        <pc:spChg chg="add del">
          <ac:chgData name="C V, Vandana" userId="S::vandana.c-v@capgemini.com::19797956-edf8-40b8-ae63-d50b7bfee44b" providerId="AD" clId="Web-{108992D5-BD2F-4D53-8C81-3C88EF6F33B3}" dt="2022-03-08T15:09:07.095" v="54"/>
          <ac:spMkLst>
            <pc:docMk/>
            <pc:sldMk cId="109857222" sldId="256"/>
            <ac:spMk id="25" creationId="{3A4529A5-F675-429F-8044-01372BB13422}"/>
          </ac:spMkLst>
        </pc:spChg>
        <pc:spChg chg="add del">
          <ac:chgData name="C V, Vandana" userId="S::vandana.c-v@capgemini.com::19797956-edf8-40b8-ae63-d50b7bfee44b" providerId="AD" clId="Web-{108992D5-BD2F-4D53-8C81-3C88EF6F33B3}" dt="2022-03-08T15:09:07.095" v="54"/>
          <ac:spMkLst>
            <pc:docMk/>
            <pc:sldMk cId="109857222" sldId="256"/>
            <ac:spMk id="26" creationId="{63DAB858-5A0C-4AFF-AAC6-705EDF8DB733}"/>
          </ac:spMkLst>
        </pc:spChg>
        <pc:spChg chg="add del">
          <ac:chgData name="C V, Vandana" userId="S::vandana.c-v@capgemini.com::19797956-edf8-40b8-ae63-d50b7bfee44b" providerId="AD" clId="Web-{108992D5-BD2F-4D53-8C81-3C88EF6F33B3}" dt="2022-03-08T15:27:35.062" v="182"/>
          <ac:spMkLst>
            <pc:docMk/>
            <pc:sldMk cId="109857222" sldId="256"/>
            <ac:spMk id="31" creationId="{665DBBEF-238B-476B-96AB-8AAC3224ECEA}"/>
          </ac:spMkLst>
        </pc:spChg>
        <pc:spChg chg="add del">
          <ac:chgData name="C V, Vandana" userId="S::vandana.c-v@capgemini.com::19797956-edf8-40b8-ae63-d50b7bfee44b" providerId="AD" clId="Web-{108992D5-BD2F-4D53-8C81-3C88EF6F33B3}" dt="2022-03-08T15:27:35.062" v="182"/>
          <ac:spMkLst>
            <pc:docMk/>
            <pc:sldMk cId="109857222" sldId="256"/>
            <ac:spMk id="33" creationId="{3FCFB1DE-0B7E-48CC-BA90-B2AB0889F9D6}"/>
          </ac:spMkLst>
        </pc:spChg>
        <pc:spChg chg="add del">
          <ac:chgData name="C V, Vandana" userId="S::vandana.c-v@capgemini.com::19797956-edf8-40b8-ae63-d50b7bfee44b" providerId="AD" clId="Web-{108992D5-BD2F-4D53-8C81-3C88EF6F33B3}" dt="2022-03-08T15:27:26.530" v="177"/>
          <ac:spMkLst>
            <pc:docMk/>
            <pc:sldMk cId="109857222" sldId="256"/>
            <ac:spMk id="38" creationId="{93245F62-CCC4-49E4-B95B-EA6C1E790510}"/>
          </ac:spMkLst>
        </pc:spChg>
        <pc:spChg chg="add del">
          <ac:chgData name="C V, Vandana" userId="S::vandana.c-v@capgemini.com::19797956-edf8-40b8-ae63-d50b7bfee44b" providerId="AD" clId="Web-{108992D5-BD2F-4D53-8C81-3C88EF6F33B3}" dt="2022-03-08T15:27:26.530" v="177"/>
          <ac:spMkLst>
            <pc:docMk/>
            <pc:sldMk cId="109857222" sldId="256"/>
            <ac:spMk id="40" creationId="{E6C0DD6B-6AA3-448F-9B99-8386295BC1B4}"/>
          </ac:spMkLst>
        </pc:spChg>
        <pc:spChg chg="add del">
          <ac:chgData name="C V, Vandana" userId="S::vandana.c-v@capgemini.com::19797956-edf8-40b8-ae63-d50b7bfee44b" providerId="AD" clId="Web-{108992D5-BD2F-4D53-8C81-3C88EF6F33B3}" dt="2022-03-08T15:27:26.530" v="177"/>
          <ac:spMkLst>
            <pc:docMk/>
            <pc:sldMk cId="109857222" sldId="256"/>
            <ac:spMk id="42" creationId="{F28B82B1-E269-4325-A665-6CFE5DEE5DE5}"/>
          </ac:spMkLst>
        </pc:spChg>
        <pc:spChg chg="add del">
          <ac:chgData name="C V, Vandana" userId="S::vandana.c-v@capgemini.com::19797956-edf8-40b8-ae63-d50b7bfee44b" providerId="AD" clId="Web-{108992D5-BD2F-4D53-8C81-3C88EF6F33B3}" dt="2022-03-08T15:27:26.530" v="177"/>
          <ac:spMkLst>
            <pc:docMk/>
            <pc:sldMk cId="109857222" sldId="256"/>
            <ac:spMk id="44" creationId="{7C700527-76FD-4DF4-A597-6F5E089CA0C2}"/>
          </ac:spMkLst>
        </pc:spChg>
        <pc:spChg chg="add del">
          <ac:chgData name="C V, Vandana" userId="S::vandana.c-v@capgemini.com::19797956-edf8-40b8-ae63-d50b7bfee44b" providerId="AD" clId="Web-{108992D5-BD2F-4D53-8C81-3C88EF6F33B3}" dt="2022-03-08T15:27:26.530" v="177"/>
          <ac:spMkLst>
            <pc:docMk/>
            <pc:sldMk cId="109857222" sldId="256"/>
            <ac:spMk id="46" creationId="{B5EA49A9-01EB-4D60-A392-7DC9B625D67D}"/>
          </ac:spMkLst>
        </pc:spChg>
        <pc:spChg chg="add del">
          <ac:chgData name="C V, Vandana" userId="S::vandana.c-v@capgemini.com::19797956-edf8-40b8-ae63-d50b7bfee44b" providerId="AD" clId="Web-{108992D5-BD2F-4D53-8C81-3C88EF6F33B3}" dt="2022-03-08T15:27:29.374" v="179"/>
          <ac:spMkLst>
            <pc:docMk/>
            <pc:sldMk cId="109857222" sldId="256"/>
            <ac:spMk id="48" creationId="{93245F62-CCC4-49E4-B95B-EA6C1E790510}"/>
          </ac:spMkLst>
        </pc:spChg>
        <pc:spChg chg="add del">
          <ac:chgData name="C V, Vandana" userId="S::vandana.c-v@capgemini.com::19797956-edf8-40b8-ae63-d50b7bfee44b" providerId="AD" clId="Web-{108992D5-BD2F-4D53-8C81-3C88EF6F33B3}" dt="2022-03-08T15:27:29.374" v="179"/>
          <ac:spMkLst>
            <pc:docMk/>
            <pc:sldMk cId="109857222" sldId="256"/>
            <ac:spMk id="49" creationId="{E6C0DD6B-6AA3-448F-9B99-8386295BC1B4}"/>
          </ac:spMkLst>
        </pc:spChg>
        <pc:spChg chg="add del">
          <ac:chgData name="C V, Vandana" userId="S::vandana.c-v@capgemini.com::19797956-edf8-40b8-ae63-d50b7bfee44b" providerId="AD" clId="Web-{108992D5-BD2F-4D53-8C81-3C88EF6F33B3}" dt="2022-03-08T15:27:29.374" v="179"/>
          <ac:spMkLst>
            <pc:docMk/>
            <pc:sldMk cId="109857222" sldId="256"/>
            <ac:spMk id="50" creationId="{F28B82B1-E269-4325-A665-6CFE5DEE5DE5}"/>
          </ac:spMkLst>
        </pc:spChg>
        <pc:spChg chg="add del">
          <ac:chgData name="C V, Vandana" userId="S::vandana.c-v@capgemini.com::19797956-edf8-40b8-ae63-d50b7bfee44b" providerId="AD" clId="Web-{108992D5-BD2F-4D53-8C81-3C88EF6F33B3}" dt="2022-03-08T15:27:29.374" v="179"/>
          <ac:spMkLst>
            <pc:docMk/>
            <pc:sldMk cId="109857222" sldId="256"/>
            <ac:spMk id="51" creationId="{7C700527-76FD-4DF4-A597-6F5E089CA0C2}"/>
          </ac:spMkLst>
        </pc:spChg>
        <pc:spChg chg="add del">
          <ac:chgData name="C V, Vandana" userId="S::vandana.c-v@capgemini.com::19797956-edf8-40b8-ae63-d50b7bfee44b" providerId="AD" clId="Web-{108992D5-BD2F-4D53-8C81-3C88EF6F33B3}" dt="2022-03-08T15:27:29.374" v="179"/>
          <ac:spMkLst>
            <pc:docMk/>
            <pc:sldMk cId="109857222" sldId="256"/>
            <ac:spMk id="52" creationId="{B5EA49A9-01EB-4D60-A392-7DC9B625D67D}"/>
          </ac:spMkLst>
        </pc:spChg>
        <pc:spChg chg="add del">
          <ac:chgData name="C V, Vandana" userId="S::vandana.c-v@capgemini.com::19797956-edf8-40b8-ae63-d50b7bfee44b" providerId="AD" clId="Web-{108992D5-BD2F-4D53-8C81-3C88EF6F33B3}" dt="2022-03-08T15:27:35.062" v="181"/>
          <ac:spMkLst>
            <pc:docMk/>
            <pc:sldMk cId="109857222" sldId="256"/>
            <ac:spMk id="54" creationId="{168AB93A-48BC-4C25-A3AD-C17B5A682A94}"/>
          </ac:spMkLst>
        </pc:spChg>
        <pc:spChg chg="add del">
          <ac:chgData name="C V, Vandana" userId="S::vandana.c-v@capgemini.com::19797956-edf8-40b8-ae63-d50b7bfee44b" providerId="AD" clId="Web-{108992D5-BD2F-4D53-8C81-3C88EF6F33B3}" dt="2022-03-08T15:27:35.062" v="181"/>
          <ac:spMkLst>
            <pc:docMk/>
            <pc:sldMk cId="109857222" sldId="256"/>
            <ac:spMk id="55" creationId="{AF4AE179-A75B-4007-B5FA-8139ACFB9B81}"/>
          </ac:spMkLst>
        </pc:spChg>
        <pc:spChg chg="add del">
          <ac:chgData name="C V, Vandana" userId="S::vandana.c-v@capgemini.com::19797956-edf8-40b8-ae63-d50b7bfee44b" providerId="AD" clId="Web-{108992D5-BD2F-4D53-8C81-3C88EF6F33B3}" dt="2022-03-08T15:27:35.062" v="181"/>
          <ac:spMkLst>
            <pc:docMk/>
            <pc:sldMk cId="109857222" sldId="256"/>
            <ac:spMk id="56" creationId="{3FCFB1DE-0B7E-48CC-BA90-B2AB0889F9D6}"/>
          </ac:spMkLst>
        </pc:spChg>
        <pc:spChg chg="add del">
          <ac:chgData name="C V, Vandana" userId="S::vandana.c-v@capgemini.com::19797956-edf8-40b8-ae63-d50b7bfee44b" providerId="AD" clId="Web-{108992D5-BD2F-4D53-8C81-3C88EF6F33B3}" dt="2022-03-08T15:30:59.552" v="195"/>
          <ac:spMkLst>
            <pc:docMk/>
            <pc:sldMk cId="109857222" sldId="256"/>
            <ac:spMk id="58" creationId="{168AB93A-48BC-4C25-A3AD-C17B5A682A94}"/>
          </ac:spMkLst>
        </pc:spChg>
        <pc:spChg chg="add del">
          <ac:chgData name="C V, Vandana" userId="S::vandana.c-v@capgemini.com::19797956-edf8-40b8-ae63-d50b7bfee44b" providerId="AD" clId="Web-{108992D5-BD2F-4D53-8C81-3C88EF6F33B3}" dt="2022-03-08T15:30:59.552" v="195"/>
          <ac:spMkLst>
            <pc:docMk/>
            <pc:sldMk cId="109857222" sldId="256"/>
            <ac:spMk id="59" creationId="{3FCFB1DE-0B7E-48CC-BA90-B2AB0889F9D6}"/>
          </ac:spMkLst>
        </pc:spChg>
        <pc:spChg chg="add del">
          <ac:chgData name="C V, Vandana" userId="S::vandana.c-v@capgemini.com::19797956-edf8-40b8-ae63-d50b7bfee44b" providerId="AD" clId="Web-{108992D5-BD2F-4D53-8C81-3C88EF6F33B3}" dt="2022-03-08T15:31:37.100" v="204"/>
          <ac:spMkLst>
            <pc:docMk/>
            <pc:sldMk cId="109857222" sldId="256"/>
            <ac:spMk id="64" creationId="{168AB93A-48BC-4C25-A3AD-C17B5A682A94}"/>
          </ac:spMkLst>
        </pc:spChg>
        <pc:spChg chg="add del">
          <ac:chgData name="C V, Vandana" userId="S::vandana.c-v@capgemini.com::19797956-edf8-40b8-ae63-d50b7bfee44b" providerId="AD" clId="Web-{108992D5-BD2F-4D53-8C81-3C88EF6F33B3}" dt="2022-03-08T15:31:37.100" v="204"/>
          <ac:spMkLst>
            <pc:docMk/>
            <pc:sldMk cId="109857222" sldId="256"/>
            <ac:spMk id="66" creationId="{AF4AE179-A75B-4007-B5FA-8139ACFB9B81}"/>
          </ac:spMkLst>
        </pc:spChg>
        <pc:spChg chg="add del">
          <ac:chgData name="C V, Vandana" userId="S::vandana.c-v@capgemini.com::19797956-edf8-40b8-ae63-d50b7bfee44b" providerId="AD" clId="Web-{108992D5-BD2F-4D53-8C81-3C88EF6F33B3}" dt="2022-03-08T15:31:37.100" v="204"/>
          <ac:spMkLst>
            <pc:docMk/>
            <pc:sldMk cId="109857222" sldId="256"/>
            <ac:spMk id="68" creationId="{3FCFB1DE-0B7E-48CC-BA90-B2AB0889F9D6}"/>
          </ac:spMkLst>
        </pc:spChg>
        <pc:spChg chg="add del">
          <ac:chgData name="C V, Vandana" userId="S::vandana.c-v@capgemini.com::19797956-edf8-40b8-ae63-d50b7bfee44b" providerId="AD" clId="Web-{108992D5-BD2F-4D53-8C81-3C88EF6F33B3}" dt="2022-03-08T15:31:27.646" v="197"/>
          <ac:spMkLst>
            <pc:docMk/>
            <pc:sldMk cId="109857222" sldId="256"/>
            <ac:spMk id="73" creationId="{168AB93A-48BC-4C25-A3AD-C17B5A682A94}"/>
          </ac:spMkLst>
        </pc:spChg>
        <pc:spChg chg="add del">
          <ac:chgData name="C V, Vandana" userId="S::vandana.c-v@capgemini.com::19797956-edf8-40b8-ae63-d50b7bfee44b" providerId="AD" clId="Web-{108992D5-BD2F-4D53-8C81-3C88EF6F33B3}" dt="2022-03-08T15:31:27.646" v="197"/>
          <ac:spMkLst>
            <pc:docMk/>
            <pc:sldMk cId="109857222" sldId="256"/>
            <ac:spMk id="75" creationId="{AF4AE179-A75B-4007-B5FA-8139ACFB9B81}"/>
          </ac:spMkLst>
        </pc:spChg>
        <pc:spChg chg="add del">
          <ac:chgData name="C V, Vandana" userId="S::vandana.c-v@capgemini.com::19797956-edf8-40b8-ae63-d50b7bfee44b" providerId="AD" clId="Web-{108992D5-BD2F-4D53-8C81-3C88EF6F33B3}" dt="2022-03-08T15:31:27.646" v="197"/>
          <ac:spMkLst>
            <pc:docMk/>
            <pc:sldMk cId="109857222" sldId="256"/>
            <ac:spMk id="77" creationId="{3FCFB1DE-0B7E-48CC-BA90-B2AB0889F9D6}"/>
          </ac:spMkLst>
        </pc:spChg>
        <pc:spChg chg="add del">
          <ac:chgData name="C V, Vandana" userId="S::vandana.c-v@capgemini.com::19797956-edf8-40b8-ae63-d50b7bfee44b" providerId="AD" clId="Web-{108992D5-BD2F-4D53-8C81-3C88EF6F33B3}" dt="2022-03-08T15:31:30.178" v="199"/>
          <ac:spMkLst>
            <pc:docMk/>
            <pc:sldMk cId="109857222" sldId="256"/>
            <ac:spMk id="79" creationId="{665DBBEF-238B-476B-96AB-8AAC3224ECEA}"/>
          </ac:spMkLst>
        </pc:spChg>
        <pc:spChg chg="add del">
          <ac:chgData name="C V, Vandana" userId="S::vandana.c-v@capgemini.com::19797956-edf8-40b8-ae63-d50b7bfee44b" providerId="AD" clId="Web-{108992D5-BD2F-4D53-8C81-3C88EF6F33B3}" dt="2022-03-08T15:31:30.178" v="199"/>
          <ac:spMkLst>
            <pc:docMk/>
            <pc:sldMk cId="109857222" sldId="256"/>
            <ac:spMk id="80" creationId="{3FCFB1DE-0B7E-48CC-BA90-B2AB0889F9D6}"/>
          </ac:spMkLst>
        </pc:spChg>
        <pc:spChg chg="add del">
          <ac:chgData name="C V, Vandana" userId="S::vandana.c-v@capgemini.com::19797956-edf8-40b8-ae63-d50b7bfee44b" providerId="AD" clId="Web-{108992D5-BD2F-4D53-8C81-3C88EF6F33B3}" dt="2022-03-08T15:31:31.099" v="201"/>
          <ac:spMkLst>
            <pc:docMk/>
            <pc:sldMk cId="109857222" sldId="256"/>
            <ac:spMk id="82" creationId="{F12E7CC5-C78B-4EBD-9565-3FA00FAA6CF2}"/>
          </ac:spMkLst>
        </pc:spChg>
        <pc:spChg chg="add del">
          <ac:chgData name="C V, Vandana" userId="S::vandana.c-v@capgemini.com::19797956-edf8-40b8-ae63-d50b7bfee44b" providerId="AD" clId="Web-{108992D5-BD2F-4D53-8C81-3C88EF6F33B3}" dt="2022-03-08T15:31:31.099" v="201"/>
          <ac:spMkLst>
            <pc:docMk/>
            <pc:sldMk cId="109857222" sldId="256"/>
            <ac:spMk id="83" creationId="{3A4529A5-F675-429F-8044-01372BB13422}"/>
          </ac:spMkLst>
        </pc:spChg>
        <pc:spChg chg="add del">
          <ac:chgData name="C V, Vandana" userId="S::vandana.c-v@capgemini.com::19797956-edf8-40b8-ae63-d50b7bfee44b" providerId="AD" clId="Web-{108992D5-BD2F-4D53-8C81-3C88EF6F33B3}" dt="2022-03-08T15:31:31.099" v="201"/>
          <ac:spMkLst>
            <pc:docMk/>
            <pc:sldMk cId="109857222" sldId="256"/>
            <ac:spMk id="84" creationId="{63DAB858-5A0C-4AFF-AAC6-705EDF8DB733}"/>
          </ac:spMkLst>
        </pc:spChg>
        <pc:spChg chg="add del">
          <ac:chgData name="C V, Vandana" userId="S::vandana.c-v@capgemini.com::19797956-edf8-40b8-ae63-d50b7bfee44b" providerId="AD" clId="Web-{108992D5-BD2F-4D53-8C81-3C88EF6F33B3}" dt="2022-03-08T15:31:37.084" v="203"/>
          <ac:spMkLst>
            <pc:docMk/>
            <pc:sldMk cId="109857222" sldId="256"/>
            <ac:spMk id="86" creationId="{168AB93A-48BC-4C25-A3AD-C17B5A682A94}"/>
          </ac:spMkLst>
        </pc:spChg>
        <pc:spChg chg="add del">
          <ac:chgData name="C V, Vandana" userId="S::vandana.c-v@capgemini.com::19797956-edf8-40b8-ae63-d50b7bfee44b" providerId="AD" clId="Web-{108992D5-BD2F-4D53-8C81-3C88EF6F33B3}" dt="2022-03-08T15:31:37.084" v="203"/>
          <ac:spMkLst>
            <pc:docMk/>
            <pc:sldMk cId="109857222" sldId="256"/>
            <ac:spMk id="87" creationId="{3FCFB1DE-0B7E-48CC-BA90-B2AB0889F9D6}"/>
          </ac:spMkLst>
        </pc:spChg>
        <pc:spChg chg="add">
          <ac:chgData name="C V, Vandana" userId="S::vandana.c-v@capgemini.com::19797956-edf8-40b8-ae63-d50b7bfee44b" providerId="AD" clId="Web-{108992D5-BD2F-4D53-8C81-3C88EF6F33B3}" dt="2022-03-08T15:31:37.100" v="204"/>
          <ac:spMkLst>
            <pc:docMk/>
            <pc:sldMk cId="109857222" sldId="256"/>
            <ac:spMk id="89" creationId="{8A94871E-96FC-4ADE-815B-41A636E34F1A}"/>
          </ac:spMkLst>
        </pc:spChg>
        <pc:spChg chg="add">
          <ac:chgData name="C V, Vandana" userId="S::vandana.c-v@capgemini.com::19797956-edf8-40b8-ae63-d50b7bfee44b" providerId="AD" clId="Web-{108992D5-BD2F-4D53-8C81-3C88EF6F33B3}" dt="2022-03-08T15:31:37.100" v="204"/>
          <ac:spMkLst>
            <pc:docMk/>
            <pc:sldMk cId="109857222" sldId="256"/>
            <ac:spMk id="90" creationId="{3FCFB1DE-0B7E-48CC-BA90-B2AB0889F9D6}"/>
          </ac:spMkLst>
        </pc:spChg>
        <pc:picChg chg="add del mod">
          <ac:chgData name="C V, Vandana" userId="S::vandana.c-v@capgemini.com::19797956-edf8-40b8-ae63-d50b7bfee44b" providerId="AD" clId="Web-{108992D5-BD2F-4D53-8C81-3C88EF6F33B3}" dt="2022-03-08T15:08:30.156" v="49"/>
          <ac:picMkLst>
            <pc:docMk/>
            <pc:sldMk cId="109857222" sldId="256"/>
            <ac:picMk id="4" creationId="{875A3D3E-4A2E-4F4F-829D-0C2E6EF14FE0}"/>
          </ac:picMkLst>
        </pc:picChg>
        <pc:picChg chg="add mod">
          <ac:chgData name="C V, Vandana" userId="S::vandana.c-v@capgemini.com::19797956-edf8-40b8-ae63-d50b7bfee44b" providerId="AD" clId="Web-{108992D5-BD2F-4D53-8C81-3C88EF6F33B3}" dt="2022-03-08T15:31:37.100" v="204"/>
          <ac:picMkLst>
            <pc:docMk/>
            <pc:sldMk cId="109857222" sldId="256"/>
            <ac:picMk id="5" creationId="{3CE22A44-72E3-4AE4-BD86-C6521D9B6C65}"/>
          </ac:picMkLst>
        </pc:picChg>
        <pc:cxnChg chg="add del">
          <ac:chgData name="C V, Vandana" userId="S::vandana.c-v@capgemini.com::19797956-edf8-40b8-ae63-d50b7bfee44b" providerId="AD" clId="Web-{108992D5-BD2F-4D53-8C81-3C88EF6F33B3}" dt="2022-03-08T15:08:11.421" v="48"/>
          <ac:cxnSpMkLst>
            <pc:docMk/>
            <pc:sldMk cId="109857222" sldId="256"/>
            <ac:cxnSpMk id="11" creationId="{B9EB6DAA-2F0C-43D5-A577-15D5D2C4E3F5}"/>
          </ac:cxnSpMkLst>
        </pc:cxnChg>
        <pc:cxnChg chg="add del">
          <ac:chgData name="C V, Vandana" userId="S::vandana.c-v@capgemini.com::19797956-edf8-40b8-ae63-d50b7bfee44b" providerId="AD" clId="Web-{108992D5-BD2F-4D53-8C81-3C88EF6F33B3}" dt="2022-03-08T15:07:47.468" v="44"/>
          <ac:cxnSpMkLst>
            <pc:docMk/>
            <pc:sldMk cId="109857222" sldId="256"/>
            <ac:cxnSpMk id="19" creationId="{5A7EFE9C-DAE7-4ECA-BDB2-34E2534B8AB7}"/>
          </ac:cxnSpMkLst>
        </pc:cxnChg>
      </pc:sldChg>
      <pc:sldChg chg="addSp delSp modSp new mod setBg">
        <pc:chgData name="C V, Vandana" userId="S::vandana.c-v@capgemini.com::19797956-edf8-40b8-ae63-d50b7bfee44b" providerId="AD" clId="Web-{108992D5-BD2F-4D53-8C81-3C88EF6F33B3}" dt="2022-03-08T16:04:54.512" v="382"/>
        <pc:sldMkLst>
          <pc:docMk/>
          <pc:sldMk cId="1373325555" sldId="257"/>
        </pc:sldMkLst>
        <pc:spChg chg="mod">
          <ac:chgData name="C V, Vandana" userId="S::vandana.c-v@capgemini.com::19797956-edf8-40b8-ae63-d50b7bfee44b" providerId="AD" clId="Web-{108992D5-BD2F-4D53-8C81-3C88EF6F33B3}" dt="2022-03-08T16:04:54.512" v="382"/>
          <ac:spMkLst>
            <pc:docMk/>
            <pc:sldMk cId="1373325555" sldId="257"/>
            <ac:spMk id="2" creationId="{9448E5AB-8C9A-47DF-A6E5-09611E71DA26}"/>
          </ac:spMkLst>
        </pc:spChg>
        <pc:spChg chg="del mod">
          <ac:chgData name="C V, Vandana" userId="S::vandana.c-v@capgemini.com::19797956-edf8-40b8-ae63-d50b7bfee44b" providerId="AD" clId="Web-{108992D5-BD2F-4D53-8C81-3C88EF6F33B3}" dt="2022-03-08T16:04:54.512" v="382"/>
          <ac:spMkLst>
            <pc:docMk/>
            <pc:sldMk cId="1373325555" sldId="257"/>
            <ac:spMk id="3" creationId="{CCDDB11C-EE4B-42E8-B8E9-9BB8EAF6EFB6}"/>
          </ac:spMkLst>
        </pc:spChg>
        <pc:spChg chg="add del">
          <ac:chgData name="C V, Vandana" userId="S::vandana.c-v@capgemini.com::19797956-edf8-40b8-ae63-d50b7bfee44b" providerId="AD" clId="Web-{108992D5-BD2F-4D53-8C81-3C88EF6F33B3}" dt="2022-03-08T16:04:54.512" v="382"/>
          <ac:spMkLst>
            <pc:docMk/>
            <pc:sldMk cId="1373325555" sldId="257"/>
            <ac:spMk id="8" creationId="{777A147A-9ED8-46B4-8660-1B3C2AA880B5}"/>
          </ac:spMkLst>
        </pc:spChg>
        <pc:spChg chg="add del">
          <ac:chgData name="C V, Vandana" userId="S::vandana.c-v@capgemini.com::19797956-edf8-40b8-ae63-d50b7bfee44b" providerId="AD" clId="Web-{108992D5-BD2F-4D53-8C81-3C88EF6F33B3}" dt="2022-03-08T16:04:54.512" v="382"/>
          <ac:spMkLst>
            <pc:docMk/>
            <pc:sldMk cId="1373325555" sldId="257"/>
            <ac:spMk id="10" creationId="{5D6C15A0-C087-4593-8414-2B4EC1CDC3DE}"/>
          </ac:spMkLst>
        </pc:spChg>
        <pc:spChg chg="add">
          <ac:chgData name="C V, Vandana" userId="S::vandana.c-v@capgemini.com::19797956-edf8-40b8-ae63-d50b7bfee44b" providerId="AD" clId="Web-{108992D5-BD2F-4D53-8C81-3C88EF6F33B3}" dt="2022-03-08T16:04:54.512" v="382"/>
          <ac:spMkLst>
            <pc:docMk/>
            <pc:sldMk cId="1373325555" sldId="257"/>
            <ac:spMk id="16" creationId="{2E442304-DDBD-4F7B-8017-36BCC863FB40}"/>
          </ac:spMkLst>
        </pc:spChg>
        <pc:spChg chg="add">
          <ac:chgData name="C V, Vandana" userId="S::vandana.c-v@capgemini.com::19797956-edf8-40b8-ae63-d50b7bfee44b" providerId="AD" clId="Web-{108992D5-BD2F-4D53-8C81-3C88EF6F33B3}" dt="2022-03-08T16:04:54.512" v="382"/>
          <ac:spMkLst>
            <pc:docMk/>
            <pc:sldMk cId="1373325555" sldId="257"/>
            <ac:spMk id="18" creationId="{535742DD-1B16-4E9D-B715-0D74B4574A68}"/>
          </ac:spMkLst>
        </pc:spChg>
        <pc:graphicFrameChg chg="add">
          <ac:chgData name="C V, Vandana" userId="S::vandana.c-v@capgemini.com::19797956-edf8-40b8-ae63-d50b7bfee44b" providerId="AD" clId="Web-{108992D5-BD2F-4D53-8C81-3C88EF6F33B3}" dt="2022-03-08T16:04:54.512" v="382"/>
          <ac:graphicFrameMkLst>
            <pc:docMk/>
            <pc:sldMk cId="1373325555" sldId="257"/>
            <ac:graphicFrameMk id="12" creationId="{FA2FE49B-0E2F-4EB9-A40A-3CDF58CFB622}"/>
          </ac:graphicFrameMkLst>
        </pc:graphicFrameChg>
      </pc:sldChg>
      <pc:sldChg chg="add del">
        <pc:chgData name="C V, Vandana" userId="S::vandana.c-v@capgemini.com::19797956-edf8-40b8-ae63-d50b7bfee44b" providerId="AD" clId="Web-{108992D5-BD2F-4D53-8C81-3C88EF6F33B3}" dt="2022-03-08T15:07:47.468" v="44"/>
        <pc:sldMkLst>
          <pc:docMk/>
          <pc:sldMk cId="1348321875" sldId="258"/>
        </pc:sldMkLst>
      </pc:sldChg>
      <pc:sldChg chg="modSp new">
        <pc:chgData name="C V, Vandana" userId="S::vandana.c-v@capgemini.com::19797956-edf8-40b8-ae63-d50b7bfee44b" providerId="AD" clId="Web-{108992D5-BD2F-4D53-8C81-3C88EF6F33B3}" dt="2022-03-08T15:59:35.394" v="312" actId="20577"/>
        <pc:sldMkLst>
          <pc:docMk/>
          <pc:sldMk cId="2770171163" sldId="258"/>
        </pc:sldMkLst>
        <pc:spChg chg="mod">
          <ac:chgData name="C V, Vandana" userId="S::vandana.c-v@capgemini.com::19797956-edf8-40b8-ae63-d50b7bfee44b" providerId="AD" clId="Web-{108992D5-BD2F-4D53-8C81-3C88EF6F33B3}" dt="2022-03-08T15:59:35.394" v="312" actId="20577"/>
          <ac:spMkLst>
            <pc:docMk/>
            <pc:sldMk cId="2770171163" sldId="258"/>
            <ac:spMk id="2" creationId="{E95BB33A-8B38-46C4-9AD6-E0E323AC913A}"/>
          </ac:spMkLst>
        </pc:spChg>
      </pc:sldChg>
      <pc:sldChg chg="add del">
        <pc:chgData name="C V, Vandana" userId="S::vandana.c-v@capgemini.com::19797956-edf8-40b8-ae63-d50b7bfee44b" providerId="AD" clId="Web-{108992D5-BD2F-4D53-8C81-3C88EF6F33B3}" dt="2022-03-08T15:07:47.468" v="44"/>
        <pc:sldMkLst>
          <pc:docMk/>
          <pc:sldMk cId="3063470027" sldId="259"/>
        </pc:sldMkLst>
      </pc:sldChg>
      <pc:sldChg chg="addSp delSp modSp new del mod setBg">
        <pc:chgData name="C V, Vandana" userId="S::vandana.c-v@capgemini.com::19797956-edf8-40b8-ae63-d50b7bfee44b" providerId="AD" clId="Web-{108992D5-BD2F-4D53-8C81-3C88EF6F33B3}" dt="2022-03-08T16:15:00.732" v="538"/>
        <pc:sldMkLst>
          <pc:docMk/>
          <pc:sldMk cId="4198936882" sldId="259"/>
        </pc:sldMkLst>
        <pc:spChg chg="mod">
          <ac:chgData name="C V, Vandana" userId="S::vandana.c-v@capgemini.com::19797956-edf8-40b8-ae63-d50b7bfee44b" providerId="AD" clId="Web-{108992D5-BD2F-4D53-8C81-3C88EF6F33B3}" dt="2022-03-08T16:14:09.746" v="527"/>
          <ac:spMkLst>
            <pc:docMk/>
            <pc:sldMk cId="4198936882" sldId="259"/>
            <ac:spMk id="2" creationId="{3ADD7B60-70AA-41ED-9FAC-B144C9B22AB1}"/>
          </ac:spMkLst>
        </pc:spChg>
        <pc:spChg chg="del mod">
          <ac:chgData name="C V, Vandana" userId="S::vandana.c-v@capgemini.com::19797956-edf8-40b8-ae63-d50b7bfee44b" providerId="AD" clId="Web-{108992D5-BD2F-4D53-8C81-3C88EF6F33B3}" dt="2022-03-08T16:10:55.147" v="470"/>
          <ac:spMkLst>
            <pc:docMk/>
            <pc:sldMk cId="4198936882" sldId="259"/>
            <ac:spMk id="3" creationId="{60760351-3E9F-4C87-B2EC-CDA4AB2F9CFA}"/>
          </ac:spMkLst>
        </pc:spChg>
        <pc:spChg chg="add del">
          <ac:chgData name="C V, Vandana" userId="S::vandana.c-v@capgemini.com::19797956-edf8-40b8-ae63-d50b7bfee44b" providerId="AD" clId="Web-{108992D5-BD2F-4D53-8C81-3C88EF6F33B3}" dt="2022-03-08T16:14:09.746" v="527"/>
          <ac:spMkLst>
            <pc:docMk/>
            <pc:sldMk cId="4198936882" sldId="259"/>
            <ac:spMk id="9" creationId="{247B6BBF-09F2-4A29-AE4E-3771E2924817}"/>
          </ac:spMkLst>
        </pc:spChg>
        <pc:spChg chg="add del">
          <ac:chgData name="C V, Vandana" userId="S::vandana.c-v@capgemini.com::19797956-edf8-40b8-ae63-d50b7bfee44b" providerId="AD" clId="Web-{108992D5-BD2F-4D53-8C81-3C88EF6F33B3}" dt="2022-03-08T16:14:09.746" v="527"/>
          <ac:spMkLst>
            <pc:docMk/>
            <pc:sldMk cId="4198936882" sldId="259"/>
            <ac:spMk id="11" creationId="{535742DD-1B16-4E9D-B715-0D74B4574A68}"/>
          </ac:spMkLst>
        </pc:spChg>
        <pc:spChg chg="add">
          <ac:chgData name="C V, Vandana" userId="S::vandana.c-v@capgemini.com::19797956-edf8-40b8-ae63-d50b7bfee44b" providerId="AD" clId="Web-{108992D5-BD2F-4D53-8C81-3C88EF6F33B3}" dt="2022-03-08T16:14:09.746" v="527"/>
          <ac:spMkLst>
            <pc:docMk/>
            <pc:sldMk cId="4198936882" sldId="259"/>
            <ac:spMk id="13" creationId="{2E442304-DDBD-4F7B-8017-36BCC863FB40}"/>
          </ac:spMkLst>
        </pc:spChg>
        <pc:spChg chg="add">
          <ac:chgData name="C V, Vandana" userId="S::vandana.c-v@capgemini.com::19797956-edf8-40b8-ae63-d50b7bfee44b" providerId="AD" clId="Web-{108992D5-BD2F-4D53-8C81-3C88EF6F33B3}" dt="2022-03-08T16:14:09.746" v="527"/>
          <ac:spMkLst>
            <pc:docMk/>
            <pc:sldMk cId="4198936882" sldId="259"/>
            <ac:spMk id="14" creationId="{535742DD-1B16-4E9D-B715-0D74B4574A68}"/>
          </ac:spMkLst>
        </pc:spChg>
        <pc:spChg chg="add del">
          <ac:chgData name="C V, Vandana" userId="S::vandana.c-v@capgemini.com::19797956-edf8-40b8-ae63-d50b7bfee44b" providerId="AD" clId="Web-{108992D5-BD2F-4D53-8C81-3C88EF6F33B3}" dt="2022-03-08T16:12:37.103" v="500"/>
          <ac:spMkLst>
            <pc:docMk/>
            <pc:sldMk cId="4198936882" sldId="259"/>
            <ac:spMk id="16" creationId="{247B6BBF-09F2-4A29-AE4E-3771E2924817}"/>
          </ac:spMkLst>
        </pc:spChg>
        <pc:spChg chg="add del">
          <ac:chgData name="C V, Vandana" userId="S::vandana.c-v@capgemini.com::19797956-edf8-40b8-ae63-d50b7bfee44b" providerId="AD" clId="Web-{108992D5-BD2F-4D53-8C81-3C88EF6F33B3}" dt="2022-03-08T16:12:37.103" v="500"/>
          <ac:spMkLst>
            <pc:docMk/>
            <pc:sldMk cId="4198936882" sldId="259"/>
            <ac:spMk id="18" creationId="{535742DD-1B16-4E9D-B715-0D74B4574A68}"/>
          </ac:spMkLst>
        </pc:spChg>
        <pc:graphicFrameChg chg="add mod modGraphic">
          <ac:chgData name="C V, Vandana" userId="S::vandana.c-v@capgemini.com::19797956-edf8-40b8-ae63-d50b7bfee44b" providerId="AD" clId="Web-{108992D5-BD2F-4D53-8C81-3C88EF6F33B3}" dt="2022-03-08T16:14:50.294" v="537" actId="20577"/>
          <ac:graphicFrameMkLst>
            <pc:docMk/>
            <pc:sldMk cId="4198936882" sldId="259"/>
            <ac:graphicFrameMk id="5" creationId="{B2B0117E-715C-49BB-B718-48A5444306C4}"/>
          </ac:graphicFrameMkLst>
        </pc:graphicFrameChg>
      </pc:sldChg>
      <pc:sldChg chg="addSp delSp modSp new mod setBg">
        <pc:chgData name="C V, Vandana" userId="S::vandana.c-v@capgemini.com::19797956-edf8-40b8-ae63-d50b7bfee44b" providerId="AD" clId="Web-{108992D5-BD2F-4D53-8C81-3C88EF6F33B3}" dt="2022-03-08T16:16:19.405" v="557"/>
        <pc:sldMkLst>
          <pc:docMk/>
          <pc:sldMk cId="4239330338" sldId="259"/>
        </pc:sldMkLst>
        <pc:spChg chg="mod">
          <ac:chgData name="C V, Vandana" userId="S::vandana.c-v@capgemini.com::19797956-edf8-40b8-ae63-d50b7bfee44b" providerId="AD" clId="Web-{108992D5-BD2F-4D53-8C81-3C88EF6F33B3}" dt="2022-03-08T16:16:19.405" v="557"/>
          <ac:spMkLst>
            <pc:docMk/>
            <pc:sldMk cId="4239330338" sldId="259"/>
            <ac:spMk id="2" creationId="{0FBFCE48-D9B8-4483-9626-C846A9EACFB2}"/>
          </ac:spMkLst>
        </pc:spChg>
        <pc:spChg chg="del mod">
          <ac:chgData name="C V, Vandana" userId="S::vandana.c-v@capgemini.com::19797956-edf8-40b8-ae63-d50b7bfee44b" providerId="AD" clId="Web-{108992D5-BD2F-4D53-8C81-3C88EF6F33B3}" dt="2022-03-08T16:16:19.405" v="557"/>
          <ac:spMkLst>
            <pc:docMk/>
            <pc:sldMk cId="4239330338" sldId="259"/>
            <ac:spMk id="3" creationId="{4E4244BD-77BF-4802-AB65-272E340B1D3A}"/>
          </ac:spMkLst>
        </pc:spChg>
        <pc:spChg chg="add">
          <ac:chgData name="C V, Vandana" userId="S::vandana.c-v@capgemini.com::19797956-edf8-40b8-ae63-d50b7bfee44b" providerId="AD" clId="Web-{108992D5-BD2F-4D53-8C81-3C88EF6F33B3}" dt="2022-03-08T16:16:19.405" v="557"/>
          <ac:spMkLst>
            <pc:docMk/>
            <pc:sldMk cId="4239330338" sldId="259"/>
            <ac:spMk id="9" creationId="{247B6BBF-09F2-4A29-AE4E-3771E2924817}"/>
          </ac:spMkLst>
        </pc:spChg>
        <pc:spChg chg="add">
          <ac:chgData name="C V, Vandana" userId="S::vandana.c-v@capgemini.com::19797956-edf8-40b8-ae63-d50b7bfee44b" providerId="AD" clId="Web-{108992D5-BD2F-4D53-8C81-3C88EF6F33B3}" dt="2022-03-08T16:16:19.405" v="557"/>
          <ac:spMkLst>
            <pc:docMk/>
            <pc:sldMk cId="4239330338" sldId="259"/>
            <ac:spMk id="11" creationId="{535742DD-1B16-4E9D-B715-0D74B4574A68}"/>
          </ac:spMkLst>
        </pc:spChg>
        <pc:graphicFrameChg chg="add">
          <ac:chgData name="C V, Vandana" userId="S::vandana.c-v@capgemini.com::19797956-edf8-40b8-ae63-d50b7bfee44b" providerId="AD" clId="Web-{108992D5-BD2F-4D53-8C81-3C88EF6F33B3}" dt="2022-03-08T16:16:19.405" v="557"/>
          <ac:graphicFrameMkLst>
            <pc:docMk/>
            <pc:sldMk cId="4239330338" sldId="259"/>
            <ac:graphicFrameMk id="5" creationId="{D40EF2DF-D29D-4621-92F4-8DA485C81095}"/>
          </ac:graphicFrameMkLst>
        </pc:graphicFrameChg>
      </pc:sldChg>
      <pc:sldChg chg="modSp new">
        <pc:chgData name="C V, Vandana" userId="S::vandana.c-v@capgemini.com::19797956-edf8-40b8-ae63-d50b7bfee44b" providerId="AD" clId="Web-{108992D5-BD2F-4D53-8C81-3C88EF6F33B3}" dt="2022-03-08T16:17:13.032" v="582" actId="20577"/>
        <pc:sldMkLst>
          <pc:docMk/>
          <pc:sldMk cId="559242009" sldId="260"/>
        </pc:sldMkLst>
        <pc:spChg chg="mod">
          <ac:chgData name="C V, Vandana" userId="S::vandana.c-v@capgemini.com::19797956-edf8-40b8-ae63-d50b7bfee44b" providerId="AD" clId="Web-{108992D5-BD2F-4D53-8C81-3C88EF6F33B3}" dt="2022-03-08T16:17:13.032" v="582" actId="20577"/>
          <ac:spMkLst>
            <pc:docMk/>
            <pc:sldMk cId="559242009" sldId="260"/>
            <ac:spMk id="2" creationId="{73AA3C30-F696-41D2-9F49-A2CB18951279}"/>
          </ac:spMkLst>
        </pc:spChg>
      </pc:sldChg>
      <pc:sldChg chg="modSp add del">
        <pc:chgData name="C V, Vandana" userId="S::vandana.c-v@capgemini.com::19797956-edf8-40b8-ae63-d50b7bfee44b" providerId="AD" clId="Web-{108992D5-BD2F-4D53-8C81-3C88EF6F33B3}" dt="2022-03-08T16:16:08.624" v="556"/>
        <pc:sldMkLst>
          <pc:docMk/>
          <pc:sldMk cId="1010156059" sldId="260"/>
        </pc:sldMkLst>
        <pc:graphicFrameChg chg="modGraphic">
          <ac:chgData name="C V, Vandana" userId="S::vandana.c-v@capgemini.com::19797956-edf8-40b8-ae63-d50b7bfee44b" providerId="AD" clId="Web-{108992D5-BD2F-4D53-8C81-3C88EF6F33B3}" dt="2022-03-08T16:15:35.482" v="548" actId="20577"/>
          <ac:graphicFrameMkLst>
            <pc:docMk/>
            <pc:sldMk cId="1010156059" sldId="260"/>
            <ac:graphicFrameMk id="5" creationId="{B2B0117E-715C-49BB-B718-48A5444306C4}"/>
          </ac:graphicFrameMkLst>
        </pc:graphicFrameChg>
      </pc:sldChg>
      <pc:sldChg chg="add del">
        <pc:chgData name="C V, Vandana" userId="S::vandana.c-v@capgemini.com::19797956-edf8-40b8-ae63-d50b7bfee44b" providerId="AD" clId="Web-{108992D5-BD2F-4D53-8C81-3C88EF6F33B3}" dt="2022-03-08T15:07:47.468" v="44"/>
        <pc:sldMkLst>
          <pc:docMk/>
          <pc:sldMk cId="4042345164" sldId="260"/>
        </pc:sldMkLst>
      </pc:sldChg>
      <pc:sldMasterChg chg="del delSldLayout">
        <pc:chgData name="C V, Vandana" userId="S::vandana.c-v@capgemini.com::19797956-edf8-40b8-ae63-d50b7bfee44b" providerId="AD" clId="Web-{108992D5-BD2F-4D53-8C81-3C88EF6F33B3}" dt="2022-03-08T15:06:20.497" v="7"/>
        <pc:sldMasterMkLst>
          <pc:docMk/>
          <pc:sldMasterMk cId="2460954070" sldId="2147483660"/>
        </pc:sldMasterMkLst>
        <pc:sldLayoutChg chg="del">
          <pc:chgData name="C V, Vandana" userId="S::vandana.c-v@capgemini.com::19797956-edf8-40b8-ae63-d50b7bfee44b" providerId="AD" clId="Web-{108992D5-BD2F-4D53-8C81-3C88EF6F33B3}" dt="2022-03-08T15:06:20.497" v="7"/>
          <pc:sldLayoutMkLst>
            <pc:docMk/>
            <pc:sldMasterMk cId="2460954070" sldId="2147483660"/>
            <pc:sldLayoutMk cId="2385387890" sldId="2147483661"/>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949138452" sldId="2147483662"/>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2591524520" sldId="2147483663"/>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1203092039" sldId="2147483664"/>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3733172339" sldId="2147483665"/>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3210312558" sldId="2147483666"/>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3146388984" sldId="2147483667"/>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3171841454" sldId="2147483668"/>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1718958274" sldId="2147483669"/>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2202905451" sldId="2147483670"/>
          </pc:sldLayoutMkLst>
        </pc:sldLayoutChg>
        <pc:sldLayoutChg chg="del">
          <pc:chgData name="C V, Vandana" userId="S::vandana.c-v@capgemini.com::19797956-edf8-40b8-ae63-d50b7bfee44b" providerId="AD" clId="Web-{108992D5-BD2F-4D53-8C81-3C88EF6F33B3}" dt="2022-03-08T15:06:20.497" v="7"/>
          <pc:sldLayoutMkLst>
            <pc:docMk/>
            <pc:sldMasterMk cId="2460954070" sldId="2147483660"/>
            <pc:sldLayoutMk cId="3479445657" sldId="2147483671"/>
          </pc:sldLayoutMkLst>
        </pc:sldLayoutChg>
      </pc:sldMasterChg>
      <pc:sldMasterChg chg="add del replId addSldLayout delSldLayout modSldLayout">
        <pc:chgData name="C V, Vandana" userId="S::vandana.c-v@capgemini.com::19797956-edf8-40b8-ae63-d50b7bfee44b" providerId="AD" clId="Web-{108992D5-BD2F-4D53-8C81-3C88EF6F33B3}" dt="2022-03-08T15:08:11.421" v="48"/>
        <pc:sldMasterMkLst>
          <pc:docMk/>
          <pc:sldMasterMk cId="1748252234" sldId="2147483724"/>
        </pc:sldMasterMkLst>
        <pc:sldLayoutChg chg="add del">
          <pc:chgData name="C V, Vandana" userId="S::vandana.c-v@capgemini.com::19797956-edf8-40b8-ae63-d50b7bfee44b" providerId="AD" clId="Web-{108992D5-BD2F-4D53-8C81-3C88EF6F33B3}" dt="2022-03-08T15:07:47.468" v="44"/>
          <pc:sldLayoutMkLst>
            <pc:docMk/>
            <pc:sldMasterMk cId="1748252234" sldId="2147483724"/>
            <pc:sldLayoutMk cId="1254752043" sldId="2147483654"/>
          </pc:sldLayoutMkLst>
        </pc:sldLayoutChg>
        <pc:sldLayoutChg chg="add del">
          <pc:chgData name="C V, Vandana" userId="S::vandana.c-v@capgemini.com::19797956-edf8-40b8-ae63-d50b7bfee44b" providerId="AD" clId="Web-{108992D5-BD2F-4D53-8C81-3C88EF6F33B3}" dt="2022-03-08T15:07:47.468" v="44"/>
          <pc:sldLayoutMkLst>
            <pc:docMk/>
            <pc:sldMasterMk cId="1748252234" sldId="2147483724"/>
            <pc:sldLayoutMk cId="1956471475" sldId="2147483655"/>
          </pc:sldLayoutMkLst>
        </pc:sldLayoutChg>
        <pc:sldLayoutChg chg="add del">
          <pc:chgData name="C V, Vandana" userId="S::vandana.c-v@capgemini.com::19797956-edf8-40b8-ae63-d50b7bfee44b" providerId="AD" clId="Web-{108992D5-BD2F-4D53-8C81-3C88EF6F33B3}" dt="2022-03-08T15:07:47.468" v="44"/>
          <pc:sldLayoutMkLst>
            <pc:docMk/>
            <pc:sldMasterMk cId="1748252234" sldId="2147483724"/>
            <pc:sldLayoutMk cId="3081771093" sldId="2147483656"/>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263217732" sldId="2147483713"/>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4160477093" sldId="2147483714"/>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1063640856" sldId="2147483715"/>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169900313" sldId="2147483716"/>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827485919" sldId="2147483717"/>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3316887419" sldId="2147483718"/>
          </pc:sldLayoutMkLst>
        </pc:sldLayoutChg>
        <pc:sldLayoutChg chg="add del replId">
          <pc:chgData name="C V, Vandana" userId="S::vandana.c-v@capgemini.com::19797956-edf8-40b8-ae63-d50b7bfee44b" providerId="AD" clId="Web-{108992D5-BD2F-4D53-8C81-3C88EF6F33B3}" dt="2022-03-08T15:08:11.421" v="48"/>
          <pc:sldLayoutMkLst>
            <pc:docMk/>
            <pc:sldMasterMk cId="1748252234" sldId="2147483724"/>
            <pc:sldLayoutMk cId="3763019655" sldId="2147483719"/>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4223385758" sldId="2147483720"/>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3121862197" sldId="2147483721"/>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145642657" sldId="2147483722"/>
          </pc:sldLayoutMkLst>
        </pc:sldLayoutChg>
        <pc:sldLayoutChg chg="add del">
          <pc:chgData name="C V, Vandana" userId="S::vandana.c-v@capgemini.com::19797956-edf8-40b8-ae63-d50b7bfee44b" providerId="AD" clId="Web-{108992D5-BD2F-4D53-8C81-3C88EF6F33B3}" dt="2022-03-08T15:08:11.421" v="48"/>
          <pc:sldLayoutMkLst>
            <pc:docMk/>
            <pc:sldMasterMk cId="1748252234" sldId="2147483724"/>
            <pc:sldLayoutMk cId="809394839" sldId="2147483723"/>
          </pc:sldLayoutMkLst>
        </pc:sldLayoutChg>
      </pc:sldMasterChg>
      <pc:sldMasterChg chg="add del addSldLayout delSldLayout">
        <pc:chgData name="C V, Vandana" userId="S::vandana.c-v@capgemini.com::19797956-edf8-40b8-ae63-d50b7bfee44b" providerId="AD" clId="Web-{108992D5-BD2F-4D53-8C81-3C88EF6F33B3}" dt="2022-03-08T15:08:11.375" v="47"/>
        <pc:sldMasterMkLst>
          <pc:docMk/>
          <pc:sldMasterMk cId="2962024597" sldId="2147483725"/>
        </pc:sldMasterMkLst>
        <pc:sldLayoutChg chg="add del">
          <pc:chgData name="C V, Vandana" userId="S::vandana.c-v@capgemini.com::19797956-edf8-40b8-ae63-d50b7bfee44b" providerId="AD" clId="Web-{108992D5-BD2F-4D53-8C81-3C88EF6F33B3}" dt="2022-03-08T15:08:11.375" v="47"/>
          <pc:sldLayoutMkLst>
            <pc:docMk/>
            <pc:sldMasterMk cId="2962024597" sldId="2147483725"/>
            <pc:sldLayoutMk cId="1433798934" sldId="2147483726"/>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2550072030" sldId="2147483727"/>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1346628730" sldId="2147483728"/>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525900146" sldId="2147483729"/>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3395939704" sldId="2147483730"/>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620506252" sldId="2147483731"/>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4120546801" sldId="2147483732"/>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2508463712" sldId="2147483733"/>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2415066671" sldId="2147483734"/>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156686822" sldId="2147483735"/>
          </pc:sldLayoutMkLst>
        </pc:sldLayoutChg>
        <pc:sldLayoutChg chg="add del">
          <pc:chgData name="C V, Vandana" userId="S::vandana.c-v@capgemini.com::19797956-edf8-40b8-ae63-d50b7bfee44b" providerId="AD" clId="Web-{108992D5-BD2F-4D53-8C81-3C88EF6F33B3}" dt="2022-03-08T15:08:11.375" v="47"/>
          <pc:sldLayoutMkLst>
            <pc:docMk/>
            <pc:sldMasterMk cId="2962024597" sldId="2147483725"/>
            <pc:sldLayoutMk cId="386583881" sldId="2147483736"/>
          </pc:sldLayoutMkLst>
        </pc:sldLayoutChg>
      </pc:sldMasterChg>
      <pc:sldMasterChg chg="add addSldLayout">
        <pc:chgData name="C V, Vandana" userId="S::vandana.c-v@capgemini.com::19797956-edf8-40b8-ae63-d50b7bfee44b" providerId="AD" clId="Web-{108992D5-BD2F-4D53-8C81-3C88EF6F33B3}" dt="2022-03-08T15:08:11.421" v="48"/>
        <pc:sldMasterMkLst>
          <pc:docMk/>
          <pc:sldMasterMk cId="888003792" sldId="2147483813"/>
        </pc:sldMasterMkLst>
        <pc:sldLayoutChg chg="add">
          <pc:chgData name="C V, Vandana" userId="S::vandana.c-v@capgemini.com::19797956-edf8-40b8-ae63-d50b7bfee44b" providerId="AD" clId="Web-{108992D5-BD2F-4D53-8C81-3C88EF6F33B3}" dt="2022-03-08T15:08:11.421" v="48"/>
          <pc:sldLayoutMkLst>
            <pc:docMk/>
            <pc:sldMasterMk cId="888003792" sldId="2147483813"/>
            <pc:sldLayoutMk cId="669995348" sldId="2147483802"/>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3621555848" sldId="2147483803"/>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4273309147" sldId="2147483804"/>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3628463826" sldId="2147483805"/>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3796274704" sldId="2147483806"/>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686572858" sldId="2147483807"/>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2605410803" sldId="2147483808"/>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1850412444" sldId="2147483809"/>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2884061055" sldId="2147483810"/>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2105734398" sldId="2147483811"/>
          </pc:sldLayoutMkLst>
        </pc:sldLayoutChg>
        <pc:sldLayoutChg chg="add">
          <pc:chgData name="C V, Vandana" userId="S::vandana.c-v@capgemini.com::19797956-edf8-40b8-ae63-d50b7bfee44b" providerId="AD" clId="Web-{108992D5-BD2F-4D53-8C81-3C88EF6F33B3}" dt="2022-03-08T15:08:11.421" v="48"/>
          <pc:sldLayoutMkLst>
            <pc:docMk/>
            <pc:sldMasterMk cId="888003792" sldId="2147483813"/>
            <pc:sldLayoutMk cId="3955768026" sldId="2147483812"/>
          </pc:sldLayoutMkLst>
        </pc:sldLayoutChg>
      </pc:sldMasterChg>
    </pc:docChg>
  </pc:docChgLst>
</pc:chgInfo>
</file>

<file path=ppt/diagrams/_rels/data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8.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7.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9.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8.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7.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9.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F8FF44D-32F2-4C61-897B-18D551D31B9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63E4A88-D3CD-4C8F-A506-DB013F732DD2}">
      <dgm:prSet/>
      <dgm:spPr/>
      <dgm:t>
        <a:bodyPr/>
        <a:lstStyle/>
        <a:p>
          <a:r>
            <a:rPr lang="en-US"/>
            <a:t>We are a team of 32 members working on Credit Cards operation for the Royal bank of CANADA.</a:t>
          </a:r>
        </a:p>
      </dgm:t>
    </dgm:pt>
    <dgm:pt modelId="{30009F82-2882-44B0-94E8-5AD3C03D0692}" type="parTrans" cxnId="{F5FB992D-5648-42BD-83E4-B57520F398C5}">
      <dgm:prSet/>
      <dgm:spPr/>
      <dgm:t>
        <a:bodyPr/>
        <a:lstStyle/>
        <a:p>
          <a:endParaRPr lang="en-US"/>
        </a:p>
      </dgm:t>
    </dgm:pt>
    <dgm:pt modelId="{631A799D-DDAE-47A9-A15E-EFE8738CA96A}" type="sibTrans" cxnId="{F5FB992D-5648-42BD-83E4-B57520F398C5}">
      <dgm:prSet/>
      <dgm:spPr/>
      <dgm:t>
        <a:bodyPr/>
        <a:lstStyle/>
        <a:p>
          <a:endParaRPr lang="en-US"/>
        </a:p>
      </dgm:t>
    </dgm:pt>
    <dgm:pt modelId="{F6692B7A-A2C3-4133-9052-0D7A838D537A}">
      <dgm:prSet/>
      <dgm:spPr/>
      <dgm:t>
        <a:bodyPr/>
        <a:lstStyle/>
        <a:p>
          <a:r>
            <a:rPr lang="en-US"/>
            <a:t>Out of 32, we have 27 resources with 2 manager and 3 testing lead</a:t>
          </a:r>
        </a:p>
      </dgm:t>
    </dgm:pt>
    <dgm:pt modelId="{2FEB4561-015B-48EB-9C02-73CCCD8085B5}" type="parTrans" cxnId="{24D57C96-6447-4550-83A0-2CE026A3A6AD}">
      <dgm:prSet/>
      <dgm:spPr/>
      <dgm:t>
        <a:bodyPr/>
        <a:lstStyle/>
        <a:p>
          <a:endParaRPr lang="en-US"/>
        </a:p>
      </dgm:t>
    </dgm:pt>
    <dgm:pt modelId="{6979D788-5538-4E17-B0BA-2C5D8184E68D}" type="sibTrans" cxnId="{24D57C96-6447-4550-83A0-2CE026A3A6AD}">
      <dgm:prSet/>
      <dgm:spPr/>
      <dgm:t>
        <a:bodyPr/>
        <a:lstStyle/>
        <a:p>
          <a:endParaRPr lang="en-US"/>
        </a:p>
      </dgm:t>
    </dgm:pt>
    <dgm:pt modelId="{3D215A7A-CFED-4BB5-8D99-AB6BD751BA98}">
      <dgm:prSet/>
      <dgm:spPr/>
      <dgm:t>
        <a:bodyPr/>
        <a:lstStyle/>
        <a:p>
          <a:r>
            <a:rPr lang="en-US"/>
            <a:t>Janet is our Project manager and Shree Kanth is our Offshore Manager</a:t>
          </a:r>
        </a:p>
      </dgm:t>
    </dgm:pt>
    <dgm:pt modelId="{85C8B362-FCCD-4F0D-B831-EE1F2EE75A41}" type="parTrans" cxnId="{F1FACE42-3979-4D2C-88F2-E275AF705A4F}">
      <dgm:prSet/>
      <dgm:spPr/>
      <dgm:t>
        <a:bodyPr/>
        <a:lstStyle/>
        <a:p>
          <a:endParaRPr lang="en-US"/>
        </a:p>
      </dgm:t>
    </dgm:pt>
    <dgm:pt modelId="{904D3F7A-230E-473C-8566-51F6AB0BE2B6}" type="sibTrans" cxnId="{F1FACE42-3979-4D2C-88F2-E275AF705A4F}">
      <dgm:prSet/>
      <dgm:spPr/>
      <dgm:t>
        <a:bodyPr/>
        <a:lstStyle/>
        <a:p>
          <a:endParaRPr lang="en-US"/>
        </a:p>
      </dgm:t>
    </dgm:pt>
    <dgm:pt modelId="{D7310253-BDC3-4BCF-B739-4485B61000BB}" type="pres">
      <dgm:prSet presAssocID="{AF8FF44D-32F2-4C61-897B-18D551D31B98}" presName="linear" presStyleCnt="0">
        <dgm:presLayoutVars>
          <dgm:animLvl val="lvl"/>
          <dgm:resizeHandles val="exact"/>
        </dgm:presLayoutVars>
      </dgm:prSet>
      <dgm:spPr/>
    </dgm:pt>
    <dgm:pt modelId="{11C3B452-8517-44C7-98A9-75217D35A295}" type="pres">
      <dgm:prSet presAssocID="{F63E4A88-D3CD-4C8F-A506-DB013F732DD2}" presName="parentText" presStyleLbl="node1" presStyleIdx="0" presStyleCnt="3">
        <dgm:presLayoutVars>
          <dgm:chMax val="0"/>
          <dgm:bulletEnabled val="1"/>
        </dgm:presLayoutVars>
      </dgm:prSet>
      <dgm:spPr/>
    </dgm:pt>
    <dgm:pt modelId="{352F2453-78C3-4FBB-A7AA-F223AD413423}" type="pres">
      <dgm:prSet presAssocID="{631A799D-DDAE-47A9-A15E-EFE8738CA96A}" presName="spacer" presStyleCnt="0"/>
      <dgm:spPr/>
    </dgm:pt>
    <dgm:pt modelId="{840012EA-C172-42F0-8652-0712FB539571}" type="pres">
      <dgm:prSet presAssocID="{F6692B7A-A2C3-4133-9052-0D7A838D537A}" presName="parentText" presStyleLbl="node1" presStyleIdx="1" presStyleCnt="3">
        <dgm:presLayoutVars>
          <dgm:chMax val="0"/>
          <dgm:bulletEnabled val="1"/>
        </dgm:presLayoutVars>
      </dgm:prSet>
      <dgm:spPr/>
    </dgm:pt>
    <dgm:pt modelId="{B2D8AC4E-C42F-4D50-B6A6-D71C5AC7B8D6}" type="pres">
      <dgm:prSet presAssocID="{6979D788-5538-4E17-B0BA-2C5D8184E68D}" presName="spacer" presStyleCnt="0"/>
      <dgm:spPr/>
    </dgm:pt>
    <dgm:pt modelId="{78758956-C385-455D-8138-C085E5676812}" type="pres">
      <dgm:prSet presAssocID="{3D215A7A-CFED-4BB5-8D99-AB6BD751BA98}" presName="parentText" presStyleLbl="node1" presStyleIdx="2" presStyleCnt="3">
        <dgm:presLayoutVars>
          <dgm:chMax val="0"/>
          <dgm:bulletEnabled val="1"/>
        </dgm:presLayoutVars>
      </dgm:prSet>
      <dgm:spPr/>
    </dgm:pt>
  </dgm:ptLst>
  <dgm:cxnLst>
    <dgm:cxn modelId="{EF9AE81D-6D71-47CF-8BF0-1DE050A65EE1}" type="presOf" srcId="{AF8FF44D-32F2-4C61-897B-18D551D31B98}" destId="{D7310253-BDC3-4BCF-B739-4485B61000BB}" srcOrd="0" destOrd="0" presId="urn:microsoft.com/office/officeart/2005/8/layout/vList2"/>
    <dgm:cxn modelId="{F5FB992D-5648-42BD-83E4-B57520F398C5}" srcId="{AF8FF44D-32F2-4C61-897B-18D551D31B98}" destId="{F63E4A88-D3CD-4C8F-A506-DB013F732DD2}" srcOrd="0" destOrd="0" parTransId="{30009F82-2882-44B0-94E8-5AD3C03D0692}" sibTransId="{631A799D-DDAE-47A9-A15E-EFE8738CA96A}"/>
    <dgm:cxn modelId="{7E2BF241-2861-447C-8179-77DA77E27A68}" type="presOf" srcId="{3D215A7A-CFED-4BB5-8D99-AB6BD751BA98}" destId="{78758956-C385-455D-8138-C085E5676812}" srcOrd="0" destOrd="0" presId="urn:microsoft.com/office/officeart/2005/8/layout/vList2"/>
    <dgm:cxn modelId="{F1FACE42-3979-4D2C-88F2-E275AF705A4F}" srcId="{AF8FF44D-32F2-4C61-897B-18D551D31B98}" destId="{3D215A7A-CFED-4BB5-8D99-AB6BD751BA98}" srcOrd="2" destOrd="0" parTransId="{85C8B362-FCCD-4F0D-B831-EE1F2EE75A41}" sibTransId="{904D3F7A-230E-473C-8566-51F6AB0BE2B6}"/>
    <dgm:cxn modelId="{294F3466-0EA2-4478-9328-32D2608A3497}" type="presOf" srcId="{F6692B7A-A2C3-4133-9052-0D7A838D537A}" destId="{840012EA-C172-42F0-8652-0712FB539571}" srcOrd="0" destOrd="0" presId="urn:microsoft.com/office/officeart/2005/8/layout/vList2"/>
    <dgm:cxn modelId="{24D57C96-6447-4550-83A0-2CE026A3A6AD}" srcId="{AF8FF44D-32F2-4C61-897B-18D551D31B98}" destId="{F6692B7A-A2C3-4133-9052-0D7A838D537A}" srcOrd="1" destOrd="0" parTransId="{2FEB4561-015B-48EB-9C02-73CCCD8085B5}" sibTransId="{6979D788-5538-4E17-B0BA-2C5D8184E68D}"/>
    <dgm:cxn modelId="{8A3142D9-5768-44B3-A765-6B3DCFF61801}" type="presOf" srcId="{F63E4A88-D3CD-4C8F-A506-DB013F732DD2}" destId="{11C3B452-8517-44C7-98A9-75217D35A295}" srcOrd="0" destOrd="0" presId="urn:microsoft.com/office/officeart/2005/8/layout/vList2"/>
    <dgm:cxn modelId="{05595605-4B63-47FF-A167-9F6C6E2ABB0E}" type="presParOf" srcId="{D7310253-BDC3-4BCF-B739-4485B61000BB}" destId="{11C3B452-8517-44C7-98A9-75217D35A295}" srcOrd="0" destOrd="0" presId="urn:microsoft.com/office/officeart/2005/8/layout/vList2"/>
    <dgm:cxn modelId="{EBFDCE54-C09A-4406-BE52-9575F8EBC2C2}" type="presParOf" srcId="{D7310253-BDC3-4BCF-B739-4485B61000BB}" destId="{352F2453-78C3-4FBB-A7AA-F223AD413423}" srcOrd="1" destOrd="0" presId="urn:microsoft.com/office/officeart/2005/8/layout/vList2"/>
    <dgm:cxn modelId="{88FA90A9-5896-4DD2-9026-D9E67B4C6C87}" type="presParOf" srcId="{D7310253-BDC3-4BCF-B739-4485B61000BB}" destId="{840012EA-C172-42F0-8652-0712FB539571}" srcOrd="2" destOrd="0" presId="urn:microsoft.com/office/officeart/2005/8/layout/vList2"/>
    <dgm:cxn modelId="{AF5086B0-3A08-4B59-9093-FEE02F2A3058}" type="presParOf" srcId="{D7310253-BDC3-4BCF-B739-4485B61000BB}" destId="{B2D8AC4E-C42F-4D50-B6A6-D71C5AC7B8D6}" srcOrd="3" destOrd="0" presId="urn:microsoft.com/office/officeart/2005/8/layout/vList2"/>
    <dgm:cxn modelId="{0A491C21-5FDF-4A1A-9C06-8E39D7684FD7}" type="presParOf" srcId="{D7310253-BDC3-4BCF-B739-4485B61000BB}" destId="{78758956-C385-455D-8138-C085E567681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AEE65A-B83F-4290-8B8D-36616750A9B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BC0D2AD8-C229-4D1E-8551-5877B10F583E}">
      <dgm:prSet/>
      <dgm:spPr/>
      <dgm:t>
        <a:bodyPr/>
        <a:lstStyle/>
        <a:p>
          <a:r>
            <a:rPr lang="en-US" b="1"/>
            <a:t>Bearer Cheque</a:t>
          </a:r>
          <a:r>
            <a:rPr lang="en-US"/>
            <a:t>- Bearer cheques are usually used for cash transactions and are withdrawn by the individuals carrying the cheque and presenting it to the bank.</a:t>
          </a:r>
        </a:p>
      </dgm:t>
    </dgm:pt>
    <dgm:pt modelId="{52F7C002-8004-4544-9341-3C05D52460BD}" type="parTrans" cxnId="{B93C9E2A-9626-4351-B342-9BAA54157FD5}">
      <dgm:prSet/>
      <dgm:spPr/>
      <dgm:t>
        <a:bodyPr/>
        <a:lstStyle/>
        <a:p>
          <a:endParaRPr lang="en-US"/>
        </a:p>
      </dgm:t>
    </dgm:pt>
    <dgm:pt modelId="{DDA6231F-0260-4F42-BA0E-BF0E0F509C61}" type="sibTrans" cxnId="{B93C9E2A-9626-4351-B342-9BAA54157FD5}">
      <dgm:prSet/>
      <dgm:spPr/>
      <dgm:t>
        <a:bodyPr/>
        <a:lstStyle/>
        <a:p>
          <a:endParaRPr lang="en-US"/>
        </a:p>
      </dgm:t>
    </dgm:pt>
    <dgm:pt modelId="{0BBDD70F-6254-402A-A15A-DE630E165ED4}">
      <dgm:prSet/>
      <dgm:spPr/>
      <dgm:t>
        <a:bodyPr/>
        <a:lstStyle/>
        <a:p>
          <a:r>
            <a:rPr lang="en-US" b="1"/>
            <a:t>Order Cheque</a:t>
          </a:r>
          <a:r>
            <a:rPr lang="en-US"/>
            <a:t> -it is the cheque which becomes payable to the person or organization whose name is specified on the cheque or to his order.</a:t>
          </a:r>
        </a:p>
      </dgm:t>
    </dgm:pt>
    <dgm:pt modelId="{E2ADAAFA-F688-4FC3-BF1F-CE14085553A6}" type="parTrans" cxnId="{46B83A64-9A2F-4E3C-A883-C92CD55266D4}">
      <dgm:prSet/>
      <dgm:spPr/>
      <dgm:t>
        <a:bodyPr/>
        <a:lstStyle/>
        <a:p>
          <a:endParaRPr lang="en-US"/>
        </a:p>
      </dgm:t>
    </dgm:pt>
    <dgm:pt modelId="{42A2C8B2-EB93-49EF-BB83-70978CAE5D1A}" type="sibTrans" cxnId="{46B83A64-9A2F-4E3C-A883-C92CD55266D4}">
      <dgm:prSet/>
      <dgm:spPr/>
      <dgm:t>
        <a:bodyPr/>
        <a:lstStyle/>
        <a:p>
          <a:endParaRPr lang="en-US"/>
        </a:p>
      </dgm:t>
    </dgm:pt>
    <dgm:pt modelId="{51E7648B-D7AA-49CC-BF45-3428ACEE8709}">
      <dgm:prSet/>
      <dgm:spPr/>
      <dgm:t>
        <a:bodyPr/>
        <a:lstStyle/>
        <a:p>
          <a:r>
            <a:rPr lang="en-US" b="1"/>
            <a:t>Cross  Cheque</a:t>
          </a:r>
          <a:r>
            <a:rPr lang="en-US"/>
            <a:t>-A crossed cheque is basically any cheque which is crossed with two parallel lines. The lines can be drawn either across the whole cheque or through the top left-hand corner.</a:t>
          </a:r>
        </a:p>
      </dgm:t>
    </dgm:pt>
    <dgm:pt modelId="{560AF001-665F-44A1-8EF3-09FE46FCC4D8}" type="parTrans" cxnId="{D2B4172E-47F6-46F4-8CCC-E561E445A309}">
      <dgm:prSet/>
      <dgm:spPr/>
      <dgm:t>
        <a:bodyPr/>
        <a:lstStyle/>
        <a:p>
          <a:endParaRPr lang="en-US"/>
        </a:p>
      </dgm:t>
    </dgm:pt>
    <dgm:pt modelId="{799BA78E-FE2C-4FC3-AC99-152CFD3548D2}" type="sibTrans" cxnId="{D2B4172E-47F6-46F4-8CCC-E561E445A309}">
      <dgm:prSet/>
      <dgm:spPr/>
      <dgm:t>
        <a:bodyPr/>
        <a:lstStyle/>
        <a:p>
          <a:endParaRPr lang="en-US"/>
        </a:p>
      </dgm:t>
    </dgm:pt>
    <dgm:pt modelId="{5B13D2A6-21AE-46F5-8F6D-1F01B94C5105}">
      <dgm:prSet/>
      <dgm:spPr/>
      <dgm:t>
        <a:bodyPr/>
        <a:lstStyle/>
        <a:p>
          <a:r>
            <a:rPr lang="en-US" b="1"/>
            <a:t>Post-dated Cheque</a:t>
          </a:r>
          <a:r>
            <a:rPr lang="en-US"/>
            <a:t>-If a cheque bears a date which is yet to come (future date) then it is known as post-dated cheque.</a:t>
          </a:r>
        </a:p>
      </dgm:t>
    </dgm:pt>
    <dgm:pt modelId="{30E7A380-7B25-40BE-89C1-9932E3EA15AE}" type="parTrans" cxnId="{2D5B2C09-68A5-4C08-B0BC-44C9DEE1259A}">
      <dgm:prSet/>
      <dgm:spPr/>
      <dgm:t>
        <a:bodyPr/>
        <a:lstStyle/>
        <a:p>
          <a:endParaRPr lang="en-US"/>
        </a:p>
      </dgm:t>
    </dgm:pt>
    <dgm:pt modelId="{B0176C75-D14C-4753-A02B-1BDC6EFE304D}" type="sibTrans" cxnId="{2D5B2C09-68A5-4C08-B0BC-44C9DEE1259A}">
      <dgm:prSet/>
      <dgm:spPr/>
      <dgm:t>
        <a:bodyPr/>
        <a:lstStyle/>
        <a:p>
          <a:endParaRPr lang="en-US"/>
        </a:p>
      </dgm:t>
    </dgm:pt>
    <dgm:pt modelId="{BA83E939-44E2-4E41-AE04-9A20E379B75F}">
      <dgm:prSet/>
      <dgm:spPr/>
      <dgm:t>
        <a:bodyPr/>
        <a:lstStyle/>
        <a:p>
          <a:r>
            <a:rPr lang="en-US" b="1"/>
            <a:t>Stale Cheque</a:t>
          </a:r>
          <a:r>
            <a:rPr lang="en-US"/>
            <a:t>-A Stale Check is defined as a check that is presented to the bank after a considerable amount of time from the date that has been mentioned on the check.</a:t>
          </a:r>
        </a:p>
      </dgm:t>
    </dgm:pt>
    <dgm:pt modelId="{51E438A2-F515-413A-B0EE-DA26D9A171BB}" type="parTrans" cxnId="{3E85A5D9-CE2D-4679-A7DE-69DE5E327684}">
      <dgm:prSet/>
      <dgm:spPr/>
      <dgm:t>
        <a:bodyPr/>
        <a:lstStyle/>
        <a:p>
          <a:endParaRPr lang="en-US"/>
        </a:p>
      </dgm:t>
    </dgm:pt>
    <dgm:pt modelId="{F86410D7-6A0D-43EE-A3D5-E79BEF4707CD}" type="sibTrans" cxnId="{3E85A5D9-CE2D-4679-A7DE-69DE5E327684}">
      <dgm:prSet/>
      <dgm:spPr/>
      <dgm:t>
        <a:bodyPr/>
        <a:lstStyle/>
        <a:p>
          <a:endParaRPr lang="en-US"/>
        </a:p>
      </dgm:t>
    </dgm:pt>
    <dgm:pt modelId="{839DE1DE-49AA-4055-97FE-4983D68386D7}">
      <dgm:prSet/>
      <dgm:spPr/>
      <dgm:t>
        <a:bodyPr/>
        <a:lstStyle/>
        <a:p>
          <a:r>
            <a:rPr lang="en-US" b="1"/>
            <a:t>Self Cheque</a:t>
          </a:r>
          <a:r>
            <a:rPr lang="en-US"/>
            <a:t>-Self-cheques are encashed from the branch where you have a bank account.</a:t>
          </a:r>
        </a:p>
      </dgm:t>
    </dgm:pt>
    <dgm:pt modelId="{393AA9EE-4C67-4C61-AF78-1ED20BEACBE6}" type="parTrans" cxnId="{EB057DA4-82F1-4EAE-BE15-687E7BB93A6A}">
      <dgm:prSet/>
      <dgm:spPr/>
      <dgm:t>
        <a:bodyPr/>
        <a:lstStyle/>
        <a:p>
          <a:endParaRPr lang="en-US"/>
        </a:p>
      </dgm:t>
    </dgm:pt>
    <dgm:pt modelId="{2C1BE670-CC46-4284-848A-5C2107774D53}" type="sibTrans" cxnId="{EB057DA4-82F1-4EAE-BE15-687E7BB93A6A}">
      <dgm:prSet/>
      <dgm:spPr/>
      <dgm:t>
        <a:bodyPr/>
        <a:lstStyle/>
        <a:p>
          <a:endParaRPr lang="en-US"/>
        </a:p>
      </dgm:t>
    </dgm:pt>
    <dgm:pt modelId="{61953E48-C982-4FC2-AB5C-5002EC36ED5E}">
      <dgm:prSet/>
      <dgm:spPr/>
      <dgm:t>
        <a:bodyPr/>
        <a:lstStyle/>
        <a:p>
          <a:r>
            <a:rPr lang="en-US" b="1"/>
            <a:t>Banker Cheque</a:t>
          </a:r>
          <a:r>
            <a:rPr lang="en-US"/>
            <a:t>-A banker’s cheque similar to a banker’s draft is guaranteed by the bank.</a:t>
          </a:r>
        </a:p>
      </dgm:t>
    </dgm:pt>
    <dgm:pt modelId="{D98BF41C-B7F4-4A7E-8894-221E60A5F915}" type="parTrans" cxnId="{66511A55-0FDE-4EF6-AB09-06097AD2618C}">
      <dgm:prSet/>
      <dgm:spPr/>
      <dgm:t>
        <a:bodyPr/>
        <a:lstStyle/>
        <a:p>
          <a:endParaRPr lang="en-US"/>
        </a:p>
      </dgm:t>
    </dgm:pt>
    <dgm:pt modelId="{8DCF3E47-14DE-4036-AE20-E965BC31595B}" type="sibTrans" cxnId="{66511A55-0FDE-4EF6-AB09-06097AD2618C}">
      <dgm:prSet/>
      <dgm:spPr/>
      <dgm:t>
        <a:bodyPr/>
        <a:lstStyle/>
        <a:p>
          <a:endParaRPr lang="en-US"/>
        </a:p>
      </dgm:t>
    </dgm:pt>
    <dgm:pt modelId="{F7CC59CF-747D-43C5-8A6E-379249781F58}" type="pres">
      <dgm:prSet presAssocID="{95AEE65A-B83F-4290-8B8D-36616750A9B3}" presName="diagram" presStyleCnt="0">
        <dgm:presLayoutVars>
          <dgm:dir/>
          <dgm:resizeHandles val="exact"/>
        </dgm:presLayoutVars>
      </dgm:prSet>
      <dgm:spPr/>
    </dgm:pt>
    <dgm:pt modelId="{445EA256-8DC1-4EFD-8856-3A9308A79240}" type="pres">
      <dgm:prSet presAssocID="{BC0D2AD8-C229-4D1E-8551-5877B10F583E}" presName="node" presStyleLbl="node1" presStyleIdx="0" presStyleCnt="7">
        <dgm:presLayoutVars>
          <dgm:bulletEnabled val="1"/>
        </dgm:presLayoutVars>
      </dgm:prSet>
      <dgm:spPr/>
    </dgm:pt>
    <dgm:pt modelId="{F899D19E-2472-4985-8E77-024B4DA5D93E}" type="pres">
      <dgm:prSet presAssocID="{DDA6231F-0260-4F42-BA0E-BF0E0F509C61}" presName="sibTrans" presStyleCnt="0"/>
      <dgm:spPr/>
    </dgm:pt>
    <dgm:pt modelId="{85A5D514-B138-465C-8E79-073B5F8AAC1C}" type="pres">
      <dgm:prSet presAssocID="{0BBDD70F-6254-402A-A15A-DE630E165ED4}" presName="node" presStyleLbl="node1" presStyleIdx="1" presStyleCnt="7">
        <dgm:presLayoutVars>
          <dgm:bulletEnabled val="1"/>
        </dgm:presLayoutVars>
      </dgm:prSet>
      <dgm:spPr/>
    </dgm:pt>
    <dgm:pt modelId="{38FE0493-7D19-44AB-B7A1-03057801DCF0}" type="pres">
      <dgm:prSet presAssocID="{42A2C8B2-EB93-49EF-BB83-70978CAE5D1A}" presName="sibTrans" presStyleCnt="0"/>
      <dgm:spPr/>
    </dgm:pt>
    <dgm:pt modelId="{7B4F00ED-8BBC-43F4-A7BB-D736CEDA2E4A}" type="pres">
      <dgm:prSet presAssocID="{51E7648B-D7AA-49CC-BF45-3428ACEE8709}" presName="node" presStyleLbl="node1" presStyleIdx="2" presStyleCnt="7">
        <dgm:presLayoutVars>
          <dgm:bulletEnabled val="1"/>
        </dgm:presLayoutVars>
      </dgm:prSet>
      <dgm:spPr/>
    </dgm:pt>
    <dgm:pt modelId="{181EC0D2-9C28-44EE-9F14-B63D9CE4CBBB}" type="pres">
      <dgm:prSet presAssocID="{799BA78E-FE2C-4FC3-AC99-152CFD3548D2}" presName="sibTrans" presStyleCnt="0"/>
      <dgm:spPr/>
    </dgm:pt>
    <dgm:pt modelId="{862D0A14-3227-47DA-85A1-AAC3C143BDCC}" type="pres">
      <dgm:prSet presAssocID="{5B13D2A6-21AE-46F5-8F6D-1F01B94C5105}" presName="node" presStyleLbl="node1" presStyleIdx="3" presStyleCnt="7">
        <dgm:presLayoutVars>
          <dgm:bulletEnabled val="1"/>
        </dgm:presLayoutVars>
      </dgm:prSet>
      <dgm:spPr/>
    </dgm:pt>
    <dgm:pt modelId="{4BF4BD03-A74B-47E9-863B-919FE25DB57B}" type="pres">
      <dgm:prSet presAssocID="{B0176C75-D14C-4753-A02B-1BDC6EFE304D}" presName="sibTrans" presStyleCnt="0"/>
      <dgm:spPr/>
    </dgm:pt>
    <dgm:pt modelId="{BB9D1A04-0F23-4E97-AE18-4DC30BADA7D0}" type="pres">
      <dgm:prSet presAssocID="{BA83E939-44E2-4E41-AE04-9A20E379B75F}" presName="node" presStyleLbl="node1" presStyleIdx="4" presStyleCnt="7">
        <dgm:presLayoutVars>
          <dgm:bulletEnabled val="1"/>
        </dgm:presLayoutVars>
      </dgm:prSet>
      <dgm:spPr/>
    </dgm:pt>
    <dgm:pt modelId="{4B4952C4-6304-4A38-93CC-DBBCA3B15139}" type="pres">
      <dgm:prSet presAssocID="{F86410D7-6A0D-43EE-A3D5-E79BEF4707CD}" presName="sibTrans" presStyleCnt="0"/>
      <dgm:spPr/>
    </dgm:pt>
    <dgm:pt modelId="{E34D11A8-1852-483F-9722-D6B2698BA8D9}" type="pres">
      <dgm:prSet presAssocID="{839DE1DE-49AA-4055-97FE-4983D68386D7}" presName="node" presStyleLbl="node1" presStyleIdx="5" presStyleCnt="7">
        <dgm:presLayoutVars>
          <dgm:bulletEnabled val="1"/>
        </dgm:presLayoutVars>
      </dgm:prSet>
      <dgm:spPr/>
    </dgm:pt>
    <dgm:pt modelId="{A8A4029E-81EF-43E2-8A97-0DD9E16BA18C}" type="pres">
      <dgm:prSet presAssocID="{2C1BE670-CC46-4284-848A-5C2107774D53}" presName="sibTrans" presStyleCnt="0"/>
      <dgm:spPr/>
    </dgm:pt>
    <dgm:pt modelId="{CF341D3A-94EE-4D70-90A3-024BDE7492B0}" type="pres">
      <dgm:prSet presAssocID="{61953E48-C982-4FC2-AB5C-5002EC36ED5E}" presName="node" presStyleLbl="node1" presStyleIdx="6" presStyleCnt="7">
        <dgm:presLayoutVars>
          <dgm:bulletEnabled val="1"/>
        </dgm:presLayoutVars>
      </dgm:prSet>
      <dgm:spPr/>
    </dgm:pt>
  </dgm:ptLst>
  <dgm:cxnLst>
    <dgm:cxn modelId="{2D5B2C09-68A5-4C08-B0BC-44C9DEE1259A}" srcId="{95AEE65A-B83F-4290-8B8D-36616750A9B3}" destId="{5B13D2A6-21AE-46F5-8F6D-1F01B94C5105}" srcOrd="3" destOrd="0" parTransId="{30E7A380-7B25-40BE-89C1-9932E3EA15AE}" sibTransId="{B0176C75-D14C-4753-A02B-1BDC6EFE304D}"/>
    <dgm:cxn modelId="{B93C9E2A-9626-4351-B342-9BAA54157FD5}" srcId="{95AEE65A-B83F-4290-8B8D-36616750A9B3}" destId="{BC0D2AD8-C229-4D1E-8551-5877B10F583E}" srcOrd="0" destOrd="0" parTransId="{52F7C002-8004-4544-9341-3C05D52460BD}" sibTransId="{DDA6231F-0260-4F42-BA0E-BF0E0F509C61}"/>
    <dgm:cxn modelId="{D2B4172E-47F6-46F4-8CCC-E561E445A309}" srcId="{95AEE65A-B83F-4290-8B8D-36616750A9B3}" destId="{51E7648B-D7AA-49CC-BF45-3428ACEE8709}" srcOrd="2" destOrd="0" parTransId="{560AF001-665F-44A1-8EF3-09FE46FCC4D8}" sibTransId="{799BA78E-FE2C-4FC3-AC99-152CFD3548D2}"/>
    <dgm:cxn modelId="{441F1B30-75E5-4982-8449-DBB9007FBDEA}" type="presOf" srcId="{BC0D2AD8-C229-4D1E-8551-5877B10F583E}" destId="{445EA256-8DC1-4EFD-8856-3A9308A79240}" srcOrd="0" destOrd="0" presId="urn:microsoft.com/office/officeart/2005/8/layout/default"/>
    <dgm:cxn modelId="{8EA99539-409B-485F-952B-25FF6F407167}" type="presOf" srcId="{61953E48-C982-4FC2-AB5C-5002EC36ED5E}" destId="{CF341D3A-94EE-4D70-90A3-024BDE7492B0}" srcOrd="0" destOrd="0" presId="urn:microsoft.com/office/officeart/2005/8/layout/default"/>
    <dgm:cxn modelId="{46B83A64-9A2F-4E3C-A883-C92CD55266D4}" srcId="{95AEE65A-B83F-4290-8B8D-36616750A9B3}" destId="{0BBDD70F-6254-402A-A15A-DE630E165ED4}" srcOrd="1" destOrd="0" parTransId="{E2ADAAFA-F688-4FC3-BF1F-CE14085553A6}" sibTransId="{42A2C8B2-EB93-49EF-BB83-70978CAE5D1A}"/>
    <dgm:cxn modelId="{7C8FC447-0E1B-45B5-9E2D-0C0E30A4B408}" type="presOf" srcId="{0BBDD70F-6254-402A-A15A-DE630E165ED4}" destId="{85A5D514-B138-465C-8E79-073B5F8AAC1C}" srcOrd="0" destOrd="0" presId="urn:microsoft.com/office/officeart/2005/8/layout/default"/>
    <dgm:cxn modelId="{F0E80F6D-25F9-4141-B276-6C7466924433}" type="presOf" srcId="{5B13D2A6-21AE-46F5-8F6D-1F01B94C5105}" destId="{862D0A14-3227-47DA-85A1-AAC3C143BDCC}" srcOrd="0" destOrd="0" presId="urn:microsoft.com/office/officeart/2005/8/layout/default"/>
    <dgm:cxn modelId="{EC934752-8175-4E83-B70D-A3184D663991}" type="presOf" srcId="{839DE1DE-49AA-4055-97FE-4983D68386D7}" destId="{E34D11A8-1852-483F-9722-D6B2698BA8D9}" srcOrd="0" destOrd="0" presId="urn:microsoft.com/office/officeart/2005/8/layout/default"/>
    <dgm:cxn modelId="{66511A55-0FDE-4EF6-AB09-06097AD2618C}" srcId="{95AEE65A-B83F-4290-8B8D-36616750A9B3}" destId="{61953E48-C982-4FC2-AB5C-5002EC36ED5E}" srcOrd="6" destOrd="0" parTransId="{D98BF41C-B7F4-4A7E-8894-221E60A5F915}" sibTransId="{8DCF3E47-14DE-4036-AE20-E965BC31595B}"/>
    <dgm:cxn modelId="{EB057DA4-82F1-4EAE-BE15-687E7BB93A6A}" srcId="{95AEE65A-B83F-4290-8B8D-36616750A9B3}" destId="{839DE1DE-49AA-4055-97FE-4983D68386D7}" srcOrd="5" destOrd="0" parTransId="{393AA9EE-4C67-4C61-AF78-1ED20BEACBE6}" sibTransId="{2C1BE670-CC46-4284-848A-5C2107774D53}"/>
    <dgm:cxn modelId="{80F42AA8-CE6E-4FB8-AB59-1317CB7A334D}" type="presOf" srcId="{95AEE65A-B83F-4290-8B8D-36616750A9B3}" destId="{F7CC59CF-747D-43C5-8A6E-379249781F58}" srcOrd="0" destOrd="0" presId="urn:microsoft.com/office/officeart/2005/8/layout/default"/>
    <dgm:cxn modelId="{AE87B9AC-3D37-4992-9129-D0F5E811A544}" type="presOf" srcId="{51E7648B-D7AA-49CC-BF45-3428ACEE8709}" destId="{7B4F00ED-8BBC-43F4-A7BB-D736CEDA2E4A}" srcOrd="0" destOrd="0" presId="urn:microsoft.com/office/officeart/2005/8/layout/default"/>
    <dgm:cxn modelId="{0C0C10BF-BC82-4ED5-AD21-4771583133B0}" type="presOf" srcId="{BA83E939-44E2-4E41-AE04-9A20E379B75F}" destId="{BB9D1A04-0F23-4E97-AE18-4DC30BADA7D0}" srcOrd="0" destOrd="0" presId="urn:microsoft.com/office/officeart/2005/8/layout/default"/>
    <dgm:cxn modelId="{3E85A5D9-CE2D-4679-A7DE-69DE5E327684}" srcId="{95AEE65A-B83F-4290-8B8D-36616750A9B3}" destId="{BA83E939-44E2-4E41-AE04-9A20E379B75F}" srcOrd="4" destOrd="0" parTransId="{51E438A2-F515-413A-B0EE-DA26D9A171BB}" sibTransId="{F86410D7-6A0D-43EE-A3D5-E79BEF4707CD}"/>
    <dgm:cxn modelId="{C0178276-E7D8-4380-B051-776A8D7E02C9}" type="presParOf" srcId="{F7CC59CF-747D-43C5-8A6E-379249781F58}" destId="{445EA256-8DC1-4EFD-8856-3A9308A79240}" srcOrd="0" destOrd="0" presId="urn:microsoft.com/office/officeart/2005/8/layout/default"/>
    <dgm:cxn modelId="{48670CF1-43D7-432C-BEA1-1026F98083EA}" type="presParOf" srcId="{F7CC59CF-747D-43C5-8A6E-379249781F58}" destId="{F899D19E-2472-4985-8E77-024B4DA5D93E}" srcOrd="1" destOrd="0" presId="urn:microsoft.com/office/officeart/2005/8/layout/default"/>
    <dgm:cxn modelId="{306EDD81-F1BD-44C6-8F37-2A1B78AEE63C}" type="presParOf" srcId="{F7CC59CF-747D-43C5-8A6E-379249781F58}" destId="{85A5D514-B138-465C-8E79-073B5F8AAC1C}" srcOrd="2" destOrd="0" presId="urn:microsoft.com/office/officeart/2005/8/layout/default"/>
    <dgm:cxn modelId="{DAB535B2-A81B-49F1-8D6E-5110C62CC7B4}" type="presParOf" srcId="{F7CC59CF-747D-43C5-8A6E-379249781F58}" destId="{38FE0493-7D19-44AB-B7A1-03057801DCF0}" srcOrd="3" destOrd="0" presId="urn:microsoft.com/office/officeart/2005/8/layout/default"/>
    <dgm:cxn modelId="{CEC1DB41-A882-4E13-8C1E-AEB69F81A320}" type="presParOf" srcId="{F7CC59CF-747D-43C5-8A6E-379249781F58}" destId="{7B4F00ED-8BBC-43F4-A7BB-D736CEDA2E4A}" srcOrd="4" destOrd="0" presId="urn:microsoft.com/office/officeart/2005/8/layout/default"/>
    <dgm:cxn modelId="{6B007A28-60D0-4E8D-BBD9-D53A5C58250C}" type="presParOf" srcId="{F7CC59CF-747D-43C5-8A6E-379249781F58}" destId="{181EC0D2-9C28-44EE-9F14-B63D9CE4CBBB}" srcOrd="5" destOrd="0" presId="urn:microsoft.com/office/officeart/2005/8/layout/default"/>
    <dgm:cxn modelId="{4AC891E2-2312-4B87-89DE-029300E8B7C7}" type="presParOf" srcId="{F7CC59CF-747D-43C5-8A6E-379249781F58}" destId="{862D0A14-3227-47DA-85A1-AAC3C143BDCC}" srcOrd="6" destOrd="0" presId="urn:microsoft.com/office/officeart/2005/8/layout/default"/>
    <dgm:cxn modelId="{6569A1A6-E0CB-4DAD-8D94-7F6E38DCBA0A}" type="presParOf" srcId="{F7CC59CF-747D-43C5-8A6E-379249781F58}" destId="{4BF4BD03-A74B-47E9-863B-919FE25DB57B}" srcOrd="7" destOrd="0" presId="urn:microsoft.com/office/officeart/2005/8/layout/default"/>
    <dgm:cxn modelId="{09EA8E23-274A-4456-98B0-6A64B8BAEBDB}" type="presParOf" srcId="{F7CC59CF-747D-43C5-8A6E-379249781F58}" destId="{BB9D1A04-0F23-4E97-AE18-4DC30BADA7D0}" srcOrd="8" destOrd="0" presId="urn:microsoft.com/office/officeart/2005/8/layout/default"/>
    <dgm:cxn modelId="{BDAF4D27-6A6F-475E-9F0F-2EA3BCE8D805}" type="presParOf" srcId="{F7CC59CF-747D-43C5-8A6E-379249781F58}" destId="{4B4952C4-6304-4A38-93CC-DBBCA3B15139}" srcOrd="9" destOrd="0" presId="urn:microsoft.com/office/officeart/2005/8/layout/default"/>
    <dgm:cxn modelId="{54FDB638-FB35-4A92-917D-3D01B161228C}" type="presParOf" srcId="{F7CC59CF-747D-43C5-8A6E-379249781F58}" destId="{E34D11A8-1852-483F-9722-D6B2698BA8D9}" srcOrd="10" destOrd="0" presId="urn:microsoft.com/office/officeart/2005/8/layout/default"/>
    <dgm:cxn modelId="{0071B932-1A8E-4579-9181-D8A1D0178EBA}" type="presParOf" srcId="{F7CC59CF-747D-43C5-8A6E-379249781F58}" destId="{A8A4029E-81EF-43E2-8A97-0DD9E16BA18C}" srcOrd="11" destOrd="0" presId="urn:microsoft.com/office/officeart/2005/8/layout/default"/>
    <dgm:cxn modelId="{D4926698-EA6A-462B-860E-E9CC7DD652AA}" type="presParOf" srcId="{F7CC59CF-747D-43C5-8A6E-379249781F58}" destId="{CF341D3A-94EE-4D70-90A3-024BDE7492B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2EFA7F7-24D8-4C7C-B975-0ED7DB9FBEF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9A99E69F-8A9F-4E69-AFAB-C9C24D9E9E4A}">
      <dgm:prSet/>
      <dgm:spPr/>
      <dgm:t>
        <a:bodyPr/>
        <a:lstStyle/>
        <a:p>
          <a:r>
            <a:rPr lang="en-US"/>
            <a:t>On-us transaction-A transaction carried out at an ATM of the card issuing bank is called as On-Us transaction</a:t>
          </a:r>
        </a:p>
      </dgm:t>
    </dgm:pt>
    <dgm:pt modelId="{CDDF720E-B2B7-45AD-93A2-AB1919AFB7C2}" type="parTrans" cxnId="{1964659F-4C70-47F6-991F-F20ED91989A5}">
      <dgm:prSet/>
      <dgm:spPr/>
      <dgm:t>
        <a:bodyPr/>
        <a:lstStyle/>
        <a:p>
          <a:endParaRPr lang="en-US"/>
        </a:p>
      </dgm:t>
    </dgm:pt>
    <dgm:pt modelId="{D767ECF8-DB7F-4F1B-9D27-F4EE93A80782}" type="sibTrans" cxnId="{1964659F-4C70-47F6-991F-F20ED91989A5}">
      <dgm:prSet/>
      <dgm:spPr/>
      <dgm:t>
        <a:bodyPr/>
        <a:lstStyle/>
        <a:p>
          <a:endParaRPr lang="en-US"/>
        </a:p>
      </dgm:t>
    </dgm:pt>
    <dgm:pt modelId="{58F37BA5-B409-4B6C-9349-1C1F585A259D}">
      <dgm:prSet/>
      <dgm:spPr/>
      <dgm:t>
        <a:bodyPr/>
        <a:lstStyle/>
        <a:p>
          <a:pPr rtl="0"/>
          <a:r>
            <a:rPr lang="en-US"/>
            <a:t>Off-us transaction-off-us </a:t>
          </a:r>
          <a:r>
            <a:rPr lang="en-US" err="1"/>
            <a:t>txn</a:t>
          </a:r>
          <a:r>
            <a:rPr lang="en-US"/>
            <a:t> means that the bank that issue your card is the different as the one which owns the ATM or POS terminals on which you made </a:t>
          </a:r>
          <a:r>
            <a:rPr lang="en-US" err="1"/>
            <a:t>txn</a:t>
          </a:r>
        </a:p>
      </dgm:t>
    </dgm:pt>
    <dgm:pt modelId="{F83454C0-EDC8-46C7-A175-D5C6ED4DC215}" type="parTrans" cxnId="{93DFA178-E18C-4505-8F6C-979E13C4F9F1}">
      <dgm:prSet/>
      <dgm:spPr/>
      <dgm:t>
        <a:bodyPr/>
        <a:lstStyle/>
        <a:p>
          <a:endParaRPr lang="en-US"/>
        </a:p>
      </dgm:t>
    </dgm:pt>
    <dgm:pt modelId="{EFAF42E4-3790-4EFD-9650-B3FC49E196AB}" type="sibTrans" cxnId="{93DFA178-E18C-4505-8F6C-979E13C4F9F1}">
      <dgm:prSet/>
      <dgm:spPr/>
      <dgm:t>
        <a:bodyPr/>
        <a:lstStyle/>
        <a:p>
          <a:endParaRPr lang="en-US"/>
        </a:p>
      </dgm:t>
    </dgm:pt>
    <dgm:pt modelId="{93558436-2194-4406-AC34-9AA158B6771C}">
      <dgm:prSet/>
      <dgm:spPr/>
      <dgm:t>
        <a:bodyPr/>
        <a:lstStyle/>
        <a:p>
          <a:r>
            <a:rPr lang="en-US"/>
            <a:t>RBC-RBC Transaction</a:t>
          </a:r>
        </a:p>
      </dgm:t>
    </dgm:pt>
    <dgm:pt modelId="{45199EC1-6816-42D8-8C47-80B2D4F94DFB}" type="parTrans" cxnId="{F89BC9AF-69CF-4311-A4CE-A0A9CF7F8EF0}">
      <dgm:prSet/>
      <dgm:spPr/>
      <dgm:t>
        <a:bodyPr/>
        <a:lstStyle/>
        <a:p>
          <a:endParaRPr lang="en-US"/>
        </a:p>
      </dgm:t>
    </dgm:pt>
    <dgm:pt modelId="{D1C7AF12-EE29-465D-9AD8-B94D0AE6EE4D}" type="sibTrans" cxnId="{F89BC9AF-69CF-4311-A4CE-A0A9CF7F8EF0}">
      <dgm:prSet/>
      <dgm:spPr/>
      <dgm:t>
        <a:bodyPr/>
        <a:lstStyle/>
        <a:p>
          <a:endParaRPr lang="en-US"/>
        </a:p>
      </dgm:t>
    </dgm:pt>
    <dgm:pt modelId="{765F39F8-62A1-4A80-85FB-B7F65926F8B2}">
      <dgm:prSet/>
      <dgm:spPr/>
      <dgm:t>
        <a:bodyPr/>
        <a:lstStyle/>
        <a:p>
          <a:r>
            <a:rPr lang="en-US"/>
            <a:t>RBC-Other Transaction</a:t>
          </a:r>
        </a:p>
      </dgm:t>
    </dgm:pt>
    <dgm:pt modelId="{FE7EBE7A-F1E7-445B-81A1-EA1BCD256FE4}" type="parTrans" cxnId="{0C5F5D6F-C9D6-4FE5-AB3F-0C58895650B8}">
      <dgm:prSet/>
      <dgm:spPr/>
      <dgm:t>
        <a:bodyPr/>
        <a:lstStyle/>
        <a:p>
          <a:endParaRPr lang="en-US"/>
        </a:p>
      </dgm:t>
    </dgm:pt>
    <dgm:pt modelId="{7046AF92-2E66-44FE-878B-2D329E3EE586}" type="sibTrans" cxnId="{0C5F5D6F-C9D6-4FE5-AB3F-0C58895650B8}">
      <dgm:prSet/>
      <dgm:spPr/>
      <dgm:t>
        <a:bodyPr/>
        <a:lstStyle/>
        <a:p>
          <a:endParaRPr lang="en-US"/>
        </a:p>
      </dgm:t>
    </dgm:pt>
    <dgm:pt modelId="{710EC3A8-297E-4867-AD24-CF6548F27D2F}" type="pres">
      <dgm:prSet presAssocID="{E2EFA7F7-24D8-4C7C-B975-0ED7DB9FBEF2}" presName="matrix" presStyleCnt="0">
        <dgm:presLayoutVars>
          <dgm:chMax val="1"/>
          <dgm:dir/>
          <dgm:resizeHandles val="exact"/>
        </dgm:presLayoutVars>
      </dgm:prSet>
      <dgm:spPr/>
    </dgm:pt>
    <dgm:pt modelId="{B26BCA2F-EADD-47D9-849A-924081DF979A}" type="pres">
      <dgm:prSet presAssocID="{E2EFA7F7-24D8-4C7C-B975-0ED7DB9FBEF2}" presName="diamond" presStyleLbl="bgShp" presStyleIdx="0" presStyleCnt="1"/>
      <dgm:spPr/>
    </dgm:pt>
    <dgm:pt modelId="{A5EB0C25-426F-4F8E-BC53-F48DBD3E339C}" type="pres">
      <dgm:prSet presAssocID="{E2EFA7F7-24D8-4C7C-B975-0ED7DB9FBEF2}" presName="quad1" presStyleLbl="node1" presStyleIdx="0" presStyleCnt="4">
        <dgm:presLayoutVars>
          <dgm:chMax val="0"/>
          <dgm:chPref val="0"/>
          <dgm:bulletEnabled val="1"/>
        </dgm:presLayoutVars>
      </dgm:prSet>
      <dgm:spPr/>
    </dgm:pt>
    <dgm:pt modelId="{9244D672-9C20-4E6F-B78A-5519A9A97E57}" type="pres">
      <dgm:prSet presAssocID="{E2EFA7F7-24D8-4C7C-B975-0ED7DB9FBEF2}" presName="quad2" presStyleLbl="node1" presStyleIdx="1" presStyleCnt="4">
        <dgm:presLayoutVars>
          <dgm:chMax val="0"/>
          <dgm:chPref val="0"/>
          <dgm:bulletEnabled val="1"/>
        </dgm:presLayoutVars>
      </dgm:prSet>
      <dgm:spPr/>
    </dgm:pt>
    <dgm:pt modelId="{BA108AFB-28D5-4D49-A823-F1B24B3F46A8}" type="pres">
      <dgm:prSet presAssocID="{E2EFA7F7-24D8-4C7C-B975-0ED7DB9FBEF2}" presName="quad3" presStyleLbl="node1" presStyleIdx="2" presStyleCnt="4">
        <dgm:presLayoutVars>
          <dgm:chMax val="0"/>
          <dgm:chPref val="0"/>
          <dgm:bulletEnabled val="1"/>
        </dgm:presLayoutVars>
      </dgm:prSet>
      <dgm:spPr/>
    </dgm:pt>
    <dgm:pt modelId="{21C7AA85-175F-4AC8-BC86-1E1CDF27657C}" type="pres">
      <dgm:prSet presAssocID="{E2EFA7F7-24D8-4C7C-B975-0ED7DB9FBEF2}" presName="quad4" presStyleLbl="node1" presStyleIdx="3" presStyleCnt="4">
        <dgm:presLayoutVars>
          <dgm:chMax val="0"/>
          <dgm:chPref val="0"/>
          <dgm:bulletEnabled val="1"/>
        </dgm:presLayoutVars>
      </dgm:prSet>
      <dgm:spPr/>
    </dgm:pt>
  </dgm:ptLst>
  <dgm:cxnLst>
    <dgm:cxn modelId="{71978A24-860A-4BD2-90F0-491206E637E1}" type="presOf" srcId="{765F39F8-62A1-4A80-85FB-B7F65926F8B2}" destId="{21C7AA85-175F-4AC8-BC86-1E1CDF27657C}" srcOrd="0" destOrd="0" presId="urn:microsoft.com/office/officeart/2005/8/layout/matrix3"/>
    <dgm:cxn modelId="{0C5F5D6F-C9D6-4FE5-AB3F-0C58895650B8}" srcId="{E2EFA7F7-24D8-4C7C-B975-0ED7DB9FBEF2}" destId="{765F39F8-62A1-4A80-85FB-B7F65926F8B2}" srcOrd="3" destOrd="0" parTransId="{FE7EBE7A-F1E7-445B-81A1-EA1BCD256FE4}" sibTransId="{7046AF92-2E66-44FE-878B-2D329E3EE586}"/>
    <dgm:cxn modelId="{93DFA178-E18C-4505-8F6C-979E13C4F9F1}" srcId="{E2EFA7F7-24D8-4C7C-B975-0ED7DB9FBEF2}" destId="{58F37BA5-B409-4B6C-9349-1C1F585A259D}" srcOrd="1" destOrd="0" parTransId="{F83454C0-EDC8-46C7-A175-D5C6ED4DC215}" sibTransId="{EFAF42E4-3790-4EFD-9650-B3FC49E196AB}"/>
    <dgm:cxn modelId="{1EF4FF58-DD05-4DDC-B639-A2599E57F209}" type="presOf" srcId="{93558436-2194-4406-AC34-9AA158B6771C}" destId="{BA108AFB-28D5-4D49-A823-F1B24B3F46A8}" srcOrd="0" destOrd="0" presId="urn:microsoft.com/office/officeart/2005/8/layout/matrix3"/>
    <dgm:cxn modelId="{1964659F-4C70-47F6-991F-F20ED91989A5}" srcId="{E2EFA7F7-24D8-4C7C-B975-0ED7DB9FBEF2}" destId="{9A99E69F-8A9F-4E69-AFAB-C9C24D9E9E4A}" srcOrd="0" destOrd="0" parTransId="{CDDF720E-B2B7-45AD-93A2-AB1919AFB7C2}" sibTransId="{D767ECF8-DB7F-4F1B-9D27-F4EE93A80782}"/>
    <dgm:cxn modelId="{F89BC9AF-69CF-4311-A4CE-A0A9CF7F8EF0}" srcId="{E2EFA7F7-24D8-4C7C-B975-0ED7DB9FBEF2}" destId="{93558436-2194-4406-AC34-9AA158B6771C}" srcOrd="2" destOrd="0" parTransId="{45199EC1-6816-42D8-8C47-80B2D4F94DFB}" sibTransId="{D1C7AF12-EE29-465D-9AD8-B94D0AE6EE4D}"/>
    <dgm:cxn modelId="{D19FCEB6-B79A-4867-A89D-B2BFC89C04B1}" type="presOf" srcId="{E2EFA7F7-24D8-4C7C-B975-0ED7DB9FBEF2}" destId="{710EC3A8-297E-4867-AD24-CF6548F27D2F}" srcOrd="0" destOrd="0" presId="urn:microsoft.com/office/officeart/2005/8/layout/matrix3"/>
    <dgm:cxn modelId="{6AAE0AB9-082A-4C3D-8F90-2A834C5C158F}" type="presOf" srcId="{58F37BA5-B409-4B6C-9349-1C1F585A259D}" destId="{9244D672-9C20-4E6F-B78A-5519A9A97E57}" srcOrd="0" destOrd="0" presId="urn:microsoft.com/office/officeart/2005/8/layout/matrix3"/>
    <dgm:cxn modelId="{8E3AE1C6-1C02-4E05-B6CB-59C15A204E2D}" type="presOf" srcId="{9A99E69F-8A9F-4E69-AFAB-C9C24D9E9E4A}" destId="{A5EB0C25-426F-4F8E-BC53-F48DBD3E339C}" srcOrd="0" destOrd="0" presId="urn:microsoft.com/office/officeart/2005/8/layout/matrix3"/>
    <dgm:cxn modelId="{83C15FCF-36BB-4D26-9CEE-204461962D79}" type="presParOf" srcId="{710EC3A8-297E-4867-AD24-CF6548F27D2F}" destId="{B26BCA2F-EADD-47D9-849A-924081DF979A}" srcOrd="0" destOrd="0" presId="urn:microsoft.com/office/officeart/2005/8/layout/matrix3"/>
    <dgm:cxn modelId="{7C629F59-9713-46C6-9860-126B376CEAD7}" type="presParOf" srcId="{710EC3A8-297E-4867-AD24-CF6548F27D2F}" destId="{A5EB0C25-426F-4F8E-BC53-F48DBD3E339C}" srcOrd="1" destOrd="0" presId="urn:microsoft.com/office/officeart/2005/8/layout/matrix3"/>
    <dgm:cxn modelId="{D459B788-D540-4003-9966-A6CAB7E312A6}" type="presParOf" srcId="{710EC3A8-297E-4867-AD24-CF6548F27D2F}" destId="{9244D672-9C20-4E6F-B78A-5519A9A97E57}" srcOrd="2" destOrd="0" presId="urn:microsoft.com/office/officeart/2005/8/layout/matrix3"/>
    <dgm:cxn modelId="{F4EDE54B-544F-437B-9AC3-00A7437A4BCB}" type="presParOf" srcId="{710EC3A8-297E-4867-AD24-CF6548F27D2F}" destId="{BA108AFB-28D5-4D49-A823-F1B24B3F46A8}" srcOrd="3" destOrd="0" presId="urn:microsoft.com/office/officeart/2005/8/layout/matrix3"/>
    <dgm:cxn modelId="{85BB3E6C-5D91-4B53-AABB-CD86276E841F}" type="presParOf" srcId="{710EC3A8-297E-4867-AD24-CF6548F27D2F}" destId="{21C7AA85-175F-4AC8-BC86-1E1CDF27657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5D8FAF-485F-478F-A9A0-5739267B2E9A}"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DD7ED0D-4515-4D17-83BC-B10AE1ADA6F3}">
      <dgm:prSet/>
      <dgm:spPr/>
      <dgm:t>
        <a:bodyPr/>
        <a:lstStyle/>
        <a:p>
          <a:r>
            <a:rPr lang="en-US" b="1"/>
            <a:t>Adjustmen</a:t>
          </a:r>
          <a:r>
            <a:rPr lang="en-US"/>
            <a:t>t-Toast allows you to adjust the total amount for already completed credit card transactions in order to compensate for orders that need to be adjusted appropriately </a:t>
          </a:r>
          <a:r>
            <a:rPr lang="en-US" b="1"/>
            <a:t>ONLY IF</a:t>
          </a:r>
          <a:r>
            <a:rPr lang="en-US"/>
            <a:t> the credit cards have not been processed at the end of night batch process. This will allow you to increase the charge or decrease the charge on a credit card transaction. </a:t>
          </a:r>
        </a:p>
      </dgm:t>
    </dgm:pt>
    <dgm:pt modelId="{EB4EC4C9-3CF9-4D95-ABAB-2E2150FB2060}" type="parTrans" cxnId="{398F4AF3-D2FC-4432-9682-54EF514B9A3D}">
      <dgm:prSet/>
      <dgm:spPr/>
      <dgm:t>
        <a:bodyPr/>
        <a:lstStyle/>
        <a:p>
          <a:endParaRPr lang="en-US"/>
        </a:p>
      </dgm:t>
    </dgm:pt>
    <dgm:pt modelId="{9A6FCF36-EEA1-43DF-AB1E-0A601F1610AD}" type="sibTrans" cxnId="{398F4AF3-D2FC-4432-9682-54EF514B9A3D}">
      <dgm:prSet/>
      <dgm:spPr/>
      <dgm:t>
        <a:bodyPr/>
        <a:lstStyle/>
        <a:p>
          <a:endParaRPr lang="en-US"/>
        </a:p>
      </dgm:t>
    </dgm:pt>
    <dgm:pt modelId="{4F4FD66D-1BB1-4032-B527-546B83CCA6EE}">
      <dgm:prSet/>
      <dgm:spPr/>
      <dgm:t>
        <a:bodyPr/>
        <a:lstStyle/>
        <a:p>
          <a:r>
            <a:rPr lang="en-US" b="1"/>
            <a:t>Reversal</a:t>
          </a:r>
          <a:r>
            <a:rPr lang="en-US"/>
            <a:t>-A payment reversal is a situation in which funds from a transaction are returned to the cardholder's bank account. A payment reversal can be carried out by several different methods and can be initiated by a cardholder, merchant, acquiring or issuing bank, or the card network.</a:t>
          </a:r>
        </a:p>
      </dgm:t>
    </dgm:pt>
    <dgm:pt modelId="{E27581AD-58D4-4571-B53E-01747EEBE81D}" type="parTrans" cxnId="{0FCC7AA0-DBB7-4D5C-8729-F8A71F33D5AC}">
      <dgm:prSet/>
      <dgm:spPr/>
      <dgm:t>
        <a:bodyPr/>
        <a:lstStyle/>
        <a:p>
          <a:endParaRPr lang="en-US"/>
        </a:p>
      </dgm:t>
    </dgm:pt>
    <dgm:pt modelId="{15F9C268-D42F-4C55-A134-473262063B1C}" type="sibTrans" cxnId="{0FCC7AA0-DBB7-4D5C-8729-F8A71F33D5AC}">
      <dgm:prSet/>
      <dgm:spPr/>
      <dgm:t>
        <a:bodyPr/>
        <a:lstStyle/>
        <a:p>
          <a:endParaRPr lang="en-US"/>
        </a:p>
      </dgm:t>
    </dgm:pt>
    <dgm:pt modelId="{F9ACB52B-16A6-4DDF-8975-A3EF2B1852CF}">
      <dgm:prSet/>
      <dgm:spPr/>
      <dgm:t>
        <a:bodyPr/>
        <a:lstStyle/>
        <a:p>
          <a:r>
            <a:rPr lang="en-US" b="1"/>
            <a:t>A few examples that could lead to a transaction being overturned:</a:t>
          </a:r>
          <a:endParaRPr lang="en-US"/>
        </a:p>
      </dgm:t>
    </dgm:pt>
    <dgm:pt modelId="{AD3D1200-C87E-4AC5-9813-EAC31A6B7E09}" type="parTrans" cxnId="{52253D21-FC98-44E3-B8FC-9F1F723648E1}">
      <dgm:prSet/>
      <dgm:spPr/>
      <dgm:t>
        <a:bodyPr/>
        <a:lstStyle/>
        <a:p>
          <a:endParaRPr lang="en-US"/>
        </a:p>
      </dgm:t>
    </dgm:pt>
    <dgm:pt modelId="{9B70B7E1-8368-430F-A6A5-C487D1908221}" type="sibTrans" cxnId="{52253D21-FC98-44E3-B8FC-9F1F723648E1}">
      <dgm:prSet/>
      <dgm:spPr/>
      <dgm:t>
        <a:bodyPr/>
        <a:lstStyle/>
        <a:p>
          <a:endParaRPr lang="en-US"/>
        </a:p>
      </dgm:t>
    </dgm:pt>
    <dgm:pt modelId="{028DEBD3-B137-467C-9097-5A466F11E912}">
      <dgm:prSet/>
      <dgm:spPr/>
      <dgm:t>
        <a:bodyPr/>
        <a:lstStyle/>
        <a:p>
          <a:r>
            <a:rPr lang="en-US"/>
            <a:t>The merchant requested the wrong dollar amount when submitting a transaction.</a:t>
          </a:r>
        </a:p>
      </dgm:t>
    </dgm:pt>
    <dgm:pt modelId="{7709E7BC-E409-4785-A6FC-500D0F2C3FCF}" type="parTrans" cxnId="{9F52C1A4-DAA0-487D-9B84-7902ED25DFEC}">
      <dgm:prSet/>
      <dgm:spPr/>
      <dgm:t>
        <a:bodyPr/>
        <a:lstStyle/>
        <a:p>
          <a:endParaRPr lang="en-US"/>
        </a:p>
      </dgm:t>
    </dgm:pt>
    <dgm:pt modelId="{01068002-7FC5-4180-98E0-E195735DA746}" type="sibTrans" cxnId="{9F52C1A4-DAA0-487D-9B84-7902ED25DFEC}">
      <dgm:prSet/>
      <dgm:spPr/>
      <dgm:t>
        <a:bodyPr/>
        <a:lstStyle/>
        <a:p>
          <a:endParaRPr lang="en-US"/>
        </a:p>
      </dgm:t>
    </dgm:pt>
    <dgm:pt modelId="{9E86C9C2-3F09-441C-AEB2-B1403C80B65C}">
      <dgm:prSet/>
      <dgm:spPr/>
      <dgm:t>
        <a:bodyPr/>
        <a:lstStyle/>
        <a:p>
          <a:r>
            <a:rPr lang="en-US"/>
            <a:t>The transaction was accidentally processed more than once.</a:t>
          </a:r>
        </a:p>
      </dgm:t>
    </dgm:pt>
    <dgm:pt modelId="{64B70E72-846B-4BFA-92E9-98FB05AE21CD}" type="parTrans" cxnId="{ABEED3CE-FBE8-47C8-A1E1-4EEBB938F6C4}">
      <dgm:prSet/>
      <dgm:spPr/>
      <dgm:t>
        <a:bodyPr/>
        <a:lstStyle/>
        <a:p>
          <a:endParaRPr lang="en-US"/>
        </a:p>
      </dgm:t>
    </dgm:pt>
    <dgm:pt modelId="{87F058B3-FAEC-49D3-85D9-032F370BABCD}" type="sibTrans" cxnId="{ABEED3CE-FBE8-47C8-A1E1-4EEBB938F6C4}">
      <dgm:prSet/>
      <dgm:spPr/>
      <dgm:t>
        <a:bodyPr/>
        <a:lstStyle/>
        <a:p>
          <a:endParaRPr lang="en-US"/>
        </a:p>
      </dgm:t>
    </dgm:pt>
    <dgm:pt modelId="{91E28400-F069-44D6-9A85-4DF2F2809E1A}">
      <dgm:prSet/>
      <dgm:spPr/>
      <dgm:t>
        <a:bodyPr/>
        <a:lstStyle/>
        <a:p>
          <a:r>
            <a:rPr lang="en-US"/>
            <a:t>The product description was misleading or inaccurate.</a:t>
          </a:r>
        </a:p>
      </dgm:t>
    </dgm:pt>
    <dgm:pt modelId="{D3707C39-6EF5-4C3F-B13F-C0DB72F102BD}" type="parTrans" cxnId="{39A48CD8-B11A-4939-8B28-DE70A16C3BD5}">
      <dgm:prSet/>
      <dgm:spPr/>
      <dgm:t>
        <a:bodyPr/>
        <a:lstStyle/>
        <a:p>
          <a:endParaRPr lang="en-US"/>
        </a:p>
      </dgm:t>
    </dgm:pt>
    <dgm:pt modelId="{8E7C053F-545A-4BBA-8A1E-57312C64D74D}" type="sibTrans" cxnId="{39A48CD8-B11A-4939-8B28-DE70A16C3BD5}">
      <dgm:prSet/>
      <dgm:spPr/>
      <dgm:t>
        <a:bodyPr/>
        <a:lstStyle/>
        <a:p>
          <a:endParaRPr lang="en-US"/>
        </a:p>
      </dgm:t>
    </dgm:pt>
    <dgm:pt modelId="{412B4C93-CD6C-43AD-9A09-34D14A7DF95D}">
      <dgm:prSet/>
      <dgm:spPr/>
      <dgm:t>
        <a:bodyPr/>
        <a:lstStyle/>
        <a:p>
          <a:r>
            <a:rPr lang="en-US"/>
            <a:t>The item purchased is backordered or out of stock.</a:t>
          </a:r>
        </a:p>
      </dgm:t>
    </dgm:pt>
    <dgm:pt modelId="{A5BBFAFC-E8D8-428E-8BFA-481F0EA7CCF6}" type="parTrans" cxnId="{22B184C8-F6E5-408A-8727-C2975C61B2F5}">
      <dgm:prSet/>
      <dgm:spPr/>
      <dgm:t>
        <a:bodyPr/>
        <a:lstStyle/>
        <a:p>
          <a:endParaRPr lang="en-US"/>
        </a:p>
      </dgm:t>
    </dgm:pt>
    <dgm:pt modelId="{EB39EC97-16D9-461C-B0C5-628AEBBB45B4}" type="sibTrans" cxnId="{22B184C8-F6E5-408A-8727-C2975C61B2F5}">
      <dgm:prSet/>
      <dgm:spPr/>
      <dgm:t>
        <a:bodyPr/>
        <a:lstStyle/>
        <a:p>
          <a:endParaRPr lang="en-US"/>
        </a:p>
      </dgm:t>
    </dgm:pt>
    <dgm:pt modelId="{AD8E79A2-3142-4707-BC51-D8070E43ABEE}">
      <dgm:prSet/>
      <dgm:spPr/>
      <dgm:t>
        <a:bodyPr/>
        <a:lstStyle/>
        <a:p>
          <a:r>
            <a:rPr lang="en-US"/>
            <a:t>The customer decided against the item after ordering.</a:t>
          </a:r>
        </a:p>
      </dgm:t>
    </dgm:pt>
    <dgm:pt modelId="{C7613A19-C75F-4BB3-8744-F55CD4EC5070}" type="parTrans" cxnId="{3095D8D2-E8C0-4D88-A7EE-48AC8E5D94A1}">
      <dgm:prSet/>
      <dgm:spPr/>
      <dgm:t>
        <a:bodyPr/>
        <a:lstStyle/>
        <a:p>
          <a:endParaRPr lang="en-US"/>
        </a:p>
      </dgm:t>
    </dgm:pt>
    <dgm:pt modelId="{6261D8E0-89C0-4D86-8220-C9090E890177}" type="sibTrans" cxnId="{3095D8D2-E8C0-4D88-A7EE-48AC8E5D94A1}">
      <dgm:prSet/>
      <dgm:spPr/>
      <dgm:t>
        <a:bodyPr/>
        <a:lstStyle/>
        <a:p>
          <a:endParaRPr lang="en-US"/>
        </a:p>
      </dgm:t>
    </dgm:pt>
    <dgm:pt modelId="{B7C4ED65-567B-46CA-9F48-31F382D22166}">
      <dgm:prSet/>
      <dgm:spPr/>
      <dgm:t>
        <a:bodyPr/>
        <a:lstStyle/>
        <a:p>
          <a:r>
            <a:rPr lang="en-US"/>
            <a:t>The customer is trying to get something for free.</a:t>
          </a:r>
        </a:p>
      </dgm:t>
    </dgm:pt>
    <dgm:pt modelId="{2B27214D-D39D-4401-BF39-634A959E7BC9}" type="parTrans" cxnId="{850DCE37-8D5A-43CE-BFBF-AC24A58BE314}">
      <dgm:prSet/>
      <dgm:spPr/>
      <dgm:t>
        <a:bodyPr/>
        <a:lstStyle/>
        <a:p>
          <a:endParaRPr lang="en-US"/>
        </a:p>
      </dgm:t>
    </dgm:pt>
    <dgm:pt modelId="{C7C4EDF7-E547-4155-9664-D24D33B359AD}" type="sibTrans" cxnId="{850DCE37-8D5A-43CE-BFBF-AC24A58BE314}">
      <dgm:prSet/>
      <dgm:spPr/>
      <dgm:t>
        <a:bodyPr/>
        <a:lstStyle/>
        <a:p>
          <a:endParaRPr lang="en-US"/>
        </a:p>
      </dgm:t>
    </dgm:pt>
    <dgm:pt modelId="{FB965F27-B2E4-4B71-82D4-7C7CAB78FACF}" type="pres">
      <dgm:prSet presAssocID="{8E5D8FAF-485F-478F-A9A0-5739267B2E9A}" presName="diagram" presStyleCnt="0">
        <dgm:presLayoutVars>
          <dgm:dir/>
          <dgm:resizeHandles val="exact"/>
        </dgm:presLayoutVars>
      </dgm:prSet>
      <dgm:spPr/>
    </dgm:pt>
    <dgm:pt modelId="{67DF71A9-4D4F-4569-A9AB-22309ECF835D}" type="pres">
      <dgm:prSet presAssocID="{DDD7ED0D-4515-4D17-83BC-B10AE1ADA6F3}" presName="node" presStyleLbl="node1" presStyleIdx="0" presStyleCnt="9">
        <dgm:presLayoutVars>
          <dgm:bulletEnabled val="1"/>
        </dgm:presLayoutVars>
      </dgm:prSet>
      <dgm:spPr/>
    </dgm:pt>
    <dgm:pt modelId="{A20566BF-C05F-47D2-BE5C-081AEE17B2CB}" type="pres">
      <dgm:prSet presAssocID="{9A6FCF36-EEA1-43DF-AB1E-0A601F1610AD}" presName="sibTrans" presStyleCnt="0"/>
      <dgm:spPr/>
    </dgm:pt>
    <dgm:pt modelId="{AEF2B812-9023-4B77-9D06-127A611551E1}" type="pres">
      <dgm:prSet presAssocID="{4F4FD66D-1BB1-4032-B527-546B83CCA6EE}" presName="node" presStyleLbl="node1" presStyleIdx="1" presStyleCnt="9">
        <dgm:presLayoutVars>
          <dgm:bulletEnabled val="1"/>
        </dgm:presLayoutVars>
      </dgm:prSet>
      <dgm:spPr/>
    </dgm:pt>
    <dgm:pt modelId="{65A7CE14-B007-431C-940E-7B25081F9E7F}" type="pres">
      <dgm:prSet presAssocID="{15F9C268-D42F-4C55-A134-473262063B1C}" presName="sibTrans" presStyleCnt="0"/>
      <dgm:spPr/>
    </dgm:pt>
    <dgm:pt modelId="{A50CB46A-AD9A-4707-887A-DAA4BCD7F980}" type="pres">
      <dgm:prSet presAssocID="{F9ACB52B-16A6-4DDF-8975-A3EF2B1852CF}" presName="node" presStyleLbl="node1" presStyleIdx="2" presStyleCnt="9">
        <dgm:presLayoutVars>
          <dgm:bulletEnabled val="1"/>
        </dgm:presLayoutVars>
      </dgm:prSet>
      <dgm:spPr/>
    </dgm:pt>
    <dgm:pt modelId="{841FDE0B-885F-414F-B6FA-DD3FB253A3E7}" type="pres">
      <dgm:prSet presAssocID="{9B70B7E1-8368-430F-A6A5-C487D1908221}" presName="sibTrans" presStyleCnt="0"/>
      <dgm:spPr/>
    </dgm:pt>
    <dgm:pt modelId="{8735158F-B443-4469-AA6E-3AA0E9031386}" type="pres">
      <dgm:prSet presAssocID="{028DEBD3-B137-467C-9097-5A466F11E912}" presName="node" presStyleLbl="node1" presStyleIdx="3" presStyleCnt="9">
        <dgm:presLayoutVars>
          <dgm:bulletEnabled val="1"/>
        </dgm:presLayoutVars>
      </dgm:prSet>
      <dgm:spPr/>
    </dgm:pt>
    <dgm:pt modelId="{A638B8FE-0646-443C-BA16-BEA38C4A2B76}" type="pres">
      <dgm:prSet presAssocID="{01068002-7FC5-4180-98E0-E195735DA746}" presName="sibTrans" presStyleCnt="0"/>
      <dgm:spPr/>
    </dgm:pt>
    <dgm:pt modelId="{991E31C7-2FDC-4096-B1F2-A823333BF5BD}" type="pres">
      <dgm:prSet presAssocID="{9E86C9C2-3F09-441C-AEB2-B1403C80B65C}" presName="node" presStyleLbl="node1" presStyleIdx="4" presStyleCnt="9">
        <dgm:presLayoutVars>
          <dgm:bulletEnabled val="1"/>
        </dgm:presLayoutVars>
      </dgm:prSet>
      <dgm:spPr/>
    </dgm:pt>
    <dgm:pt modelId="{D9D8DB59-0B9A-4D0A-9B03-0D142394CCB2}" type="pres">
      <dgm:prSet presAssocID="{87F058B3-FAEC-49D3-85D9-032F370BABCD}" presName="sibTrans" presStyleCnt="0"/>
      <dgm:spPr/>
    </dgm:pt>
    <dgm:pt modelId="{3AB42E04-C994-4979-A929-1F0AB079F9C7}" type="pres">
      <dgm:prSet presAssocID="{91E28400-F069-44D6-9A85-4DF2F2809E1A}" presName="node" presStyleLbl="node1" presStyleIdx="5" presStyleCnt="9">
        <dgm:presLayoutVars>
          <dgm:bulletEnabled val="1"/>
        </dgm:presLayoutVars>
      </dgm:prSet>
      <dgm:spPr/>
    </dgm:pt>
    <dgm:pt modelId="{C5315BFC-9AC1-4E1F-A6D4-5B45D613A817}" type="pres">
      <dgm:prSet presAssocID="{8E7C053F-545A-4BBA-8A1E-57312C64D74D}" presName="sibTrans" presStyleCnt="0"/>
      <dgm:spPr/>
    </dgm:pt>
    <dgm:pt modelId="{B5811A4A-1D0B-4C94-A6CF-96AF08AE1C65}" type="pres">
      <dgm:prSet presAssocID="{412B4C93-CD6C-43AD-9A09-34D14A7DF95D}" presName="node" presStyleLbl="node1" presStyleIdx="6" presStyleCnt="9">
        <dgm:presLayoutVars>
          <dgm:bulletEnabled val="1"/>
        </dgm:presLayoutVars>
      </dgm:prSet>
      <dgm:spPr/>
    </dgm:pt>
    <dgm:pt modelId="{F6FBC95B-9FFB-4EF0-9D8E-EDC64F0771BD}" type="pres">
      <dgm:prSet presAssocID="{EB39EC97-16D9-461C-B0C5-628AEBBB45B4}" presName="sibTrans" presStyleCnt="0"/>
      <dgm:spPr/>
    </dgm:pt>
    <dgm:pt modelId="{63E96EE0-1E26-439E-9CD1-002E8174101E}" type="pres">
      <dgm:prSet presAssocID="{AD8E79A2-3142-4707-BC51-D8070E43ABEE}" presName="node" presStyleLbl="node1" presStyleIdx="7" presStyleCnt="9">
        <dgm:presLayoutVars>
          <dgm:bulletEnabled val="1"/>
        </dgm:presLayoutVars>
      </dgm:prSet>
      <dgm:spPr/>
    </dgm:pt>
    <dgm:pt modelId="{E75CF5D0-AAF2-47F0-8C2C-40D190E09769}" type="pres">
      <dgm:prSet presAssocID="{6261D8E0-89C0-4D86-8220-C9090E890177}" presName="sibTrans" presStyleCnt="0"/>
      <dgm:spPr/>
    </dgm:pt>
    <dgm:pt modelId="{8E2A468E-37E4-4AEA-A846-BA2DD3E7B66C}" type="pres">
      <dgm:prSet presAssocID="{B7C4ED65-567B-46CA-9F48-31F382D22166}" presName="node" presStyleLbl="node1" presStyleIdx="8" presStyleCnt="9">
        <dgm:presLayoutVars>
          <dgm:bulletEnabled val="1"/>
        </dgm:presLayoutVars>
      </dgm:prSet>
      <dgm:spPr/>
    </dgm:pt>
  </dgm:ptLst>
  <dgm:cxnLst>
    <dgm:cxn modelId="{E7BE1D12-4B1B-4899-A20D-0438E03A2BC4}" type="presOf" srcId="{DDD7ED0D-4515-4D17-83BC-B10AE1ADA6F3}" destId="{67DF71A9-4D4F-4569-A9AB-22309ECF835D}" srcOrd="0" destOrd="0" presId="urn:microsoft.com/office/officeart/2005/8/layout/default"/>
    <dgm:cxn modelId="{52253D21-FC98-44E3-B8FC-9F1F723648E1}" srcId="{8E5D8FAF-485F-478F-A9A0-5739267B2E9A}" destId="{F9ACB52B-16A6-4DDF-8975-A3EF2B1852CF}" srcOrd="2" destOrd="0" parTransId="{AD3D1200-C87E-4AC5-9813-EAC31A6B7E09}" sibTransId="{9B70B7E1-8368-430F-A6A5-C487D1908221}"/>
    <dgm:cxn modelId="{850DCE37-8D5A-43CE-BFBF-AC24A58BE314}" srcId="{8E5D8FAF-485F-478F-A9A0-5739267B2E9A}" destId="{B7C4ED65-567B-46CA-9F48-31F382D22166}" srcOrd="8" destOrd="0" parTransId="{2B27214D-D39D-4401-BF39-634A959E7BC9}" sibTransId="{C7C4EDF7-E547-4155-9664-D24D33B359AD}"/>
    <dgm:cxn modelId="{E8590939-75DB-4CAF-B565-E17F07A86431}" type="presOf" srcId="{AD8E79A2-3142-4707-BC51-D8070E43ABEE}" destId="{63E96EE0-1E26-439E-9CD1-002E8174101E}" srcOrd="0" destOrd="0" presId="urn:microsoft.com/office/officeart/2005/8/layout/default"/>
    <dgm:cxn modelId="{5500D240-7187-4AAF-A392-C5CE4C6A1761}" type="presOf" srcId="{9E86C9C2-3F09-441C-AEB2-B1403C80B65C}" destId="{991E31C7-2FDC-4096-B1F2-A823333BF5BD}" srcOrd="0" destOrd="0" presId="urn:microsoft.com/office/officeart/2005/8/layout/default"/>
    <dgm:cxn modelId="{472D3679-70DC-47C5-B82C-434F7B025DEB}" type="presOf" srcId="{4F4FD66D-1BB1-4032-B527-546B83CCA6EE}" destId="{AEF2B812-9023-4B77-9D06-127A611551E1}" srcOrd="0" destOrd="0" presId="urn:microsoft.com/office/officeart/2005/8/layout/default"/>
    <dgm:cxn modelId="{392D6382-2B25-42EA-8B37-F9CB94BA63E6}" type="presOf" srcId="{412B4C93-CD6C-43AD-9A09-34D14A7DF95D}" destId="{B5811A4A-1D0B-4C94-A6CF-96AF08AE1C65}" srcOrd="0" destOrd="0" presId="urn:microsoft.com/office/officeart/2005/8/layout/default"/>
    <dgm:cxn modelId="{0B880394-53FD-4A16-8238-6917B7EBFF7E}" type="presOf" srcId="{8E5D8FAF-485F-478F-A9A0-5739267B2E9A}" destId="{FB965F27-B2E4-4B71-82D4-7C7CAB78FACF}" srcOrd="0" destOrd="0" presId="urn:microsoft.com/office/officeart/2005/8/layout/default"/>
    <dgm:cxn modelId="{8CDFA296-327B-46E1-BB72-495BACCB10AE}" type="presOf" srcId="{91E28400-F069-44D6-9A85-4DF2F2809E1A}" destId="{3AB42E04-C994-4979-A929-1F0AB079F9C7}" srcOrd="0" destOrd="0" presId="urn:microsoft.com/office/officeart/2005/8/layout/default"/>
    <dgm:cxn modelId="{614B5F9B-6BB7-4895-A335-4A87F8FD20FF}" type="presOf" srcId="{F9ACB52B-16A6-4DDF-8975-A3EF2B1852CF}" destId="{A50CB46A-AD9A-4707-887A-DAA4BCD7F980}" srcOrd="0" destOrd="0" presId="urn:microsoft.com/office/officeart/2005/8/layout/default"/>
    <dgm:cxn modelId="{0FCC7AA0-DBB7-4D5C-8729-F8A71F33D5AC}" srcId="{8E5D8FAF-485F-478F-A9A0-5739267B2E9A}" destId="{4F4FD66D-1BB1-4032-B527-546B83CCA6EE}" srcOrd="1" destOrd="0" parTransId="{E27581AD-58D4-4571-B53E-01747EEBE81D}" sibTransId="{15F9C268-D42F-4C55-A134-473262063B1C}"/>
    <dgm:cxn modelId="{9F52C1A4-DAA0-487D-9B84-7902ED25DFEC}" srcId="{8E5D8FAF-485F-478F-A9A0-5739267B2E9A}" destId="{028DEBD3-B137-467C-9097-5A466F11E912}" srcOrd="3" destOrd="0" parTransId="{7709E7BC-E409-4785-A6FC-500D0F2C3FCF}" sibTransId="{01068002-7FC5-4180-98E0-E195735DA746}"/>
    <dgm:cxn modelId="{93B0E9B5-B570-4612-A278-A29CDEE30066}" type="presOf" srcId="{028DEBD3-B137-467C-9097-5A466F11E912}" destId="{8735158F-B443-4469-AA6E-3AA0E9031386}" srcOrd="0" destOrd="0" presId="urn:microsoft.com/office/officeart/2005/8/layout/default"/>
    <dgm:cxn modelId="{22B184C8-F6E5-408A-8727-C2975C61B2F5}" srcId="{8E5D8FAF-485F-478F-A9A0-5739267B2E9A}" destId="{412B4C93-CD6C-43AD-9A09-34D14A7DF95D}" srcOrd="6" destOrd="0" parTransId="{A5BBFAFC-E8D8-428E-8BFA-481F0EA7CCF6}" sibTransId="{EB39EC97-16D9-461C-B0C5-628AEBBB45B4}"/>
    <dgm:cxn modelId="{0C9042CB-5D23-4232-82B7-C253F4512881}" type="presOf" srcId="{B7C4ED65-567B-46CA-9F48-31F382D22166}" destId="{8E2A468E-37E4-4AEA-A846-BA2DD3E7B66C}" srcOrd="0" destOrd="0" presId="urn:microsoft.com/office/officeart/2005/8/layout/default"/>
    <dgm:cxn modelId="{ABEED3CE-FBE8-47C8-A1E1-4EEBB938F6C4}" srcId="{8E5D8FAF-485F-478F-A9A0-5739267B2E9A}" destId="{9E86C9C2-3F09-441C-AEB2-B1403C80B65C}" srcOrd="4" destOrd="0" parTransId="{64B70E72-846B-4BFA-92E9-98FB05AE21CD}" sibTransId="{87F058B3-FAEC-49D3-85D9-032F370BABCD}"/>
    <dgm:cxn modelId="{3095D8D2-E8C0-4D88-A7EE-48AC8E5D94A1}" srcId="{8E5D8FAF-485F-478F-A9A0-5739267B2E9A}" destId="{AD8E79A2-3142-4707-BC51-D8070E43ABEE}" srcOrd="7" destOrd="0" parTransId="{C7613A19-C75F-4BB3-8744-F55CD4EC5070}" sibTransId="{6261D8E0-89C0-4D86-8220-C9090E890177}"/>
    <dgm:cxn modelId="{39A48CD8-B11A-4939-8B28-DE70A16C3BD5}" srcId="{8E5D8FAF-485F-478F-A9A0-5739267B2E9A}" destId="{91E28400-F069-44D6-9A85-4DF2F2809E1A}" srcOrd="5" destOrd="0" parTransId="{D3707C39-6EF5-4C3F-B13F-C0DB72F102BD}" sibTransId="{8E7C053F-545A-4BBA-8A1E-57312C64D74D}"/>
    <dgm:cxn modelId="{398F4AF3-D2FC-4432-9682-54EF514B9A3D}" srcId="{8E5D8FAF-485F-478F-A9A0-5739267B2E9A}" destId="{DDD7ED0D-4515-4D17-83BC-B10AE1ADA6F3}" srcOrd="0" destOrd="0" parTransId="{EB4EC4C9-3CF9-4D95-ABAB-2E2150FB2060}" sibTransId="{9A6FCF36-EEA1-43DF-AB1E-0A601F1610AD}"/>
    <dgm:cxn modelId="{8C3FF2B4-534D-4730-B83B-DFA4A0BDDA29}" type="presParOf" srcId="{FB965F27-B2E4-4B71-82D4-7C7CAB78FACF}" destId="{67DF71A9-4D4F-4569-A9AB-22309ECF835D}" srcOrd="0" destOrd="0" presId="urn:microsoft.com/office/officeart/2005/8/layout/default"/>
    <dgm:cxn modelId="{9724DD2A-64D7-4ED6-B992-895D766224B2}" type="presParOf" srcId="{FB965F27-B2E4-4B71-82D4-7C7CAB78FACF}" destId="{A20566BF-C05F-47D2-BE5C-081AEE17B2CB}" srcOrd="1" destOrd="0" presId="urn:microsoft.com/office/officeart/2005/8/layout/default"/>
    <dgm:cxn modelId="{C52DC8CA-9FB4-4C05-8B53-74632509253C}" type="presParOf" srcId="{FB965F27-B2E4-4B71-82D4-7C7CAB78FACF}" destId="{AEF2B812-9023-4B77-9D06-127A611551E1}" srcOrd="2" destOrd="0" presId="urn:microsoft.com/office/officeart/2005/8/layout/default"/>
    <dgm:cxn modelId="{F119AD12-3825-4019-AD7A-701247A5ED74}" type="presParOf" srcId="{FB965F27-B2E4-4B71-82D4-7C7CAB78FACF}" destId="{65A7CE14-B007-431C-940E-7B25081F9E7F}" srcOrd="3" destOrd="0" presId="urn:microsoft.com/office/officeart/2005/8/layout/default"/>
    <dgm:cxn modelId="{ED73E363-7E7E-4974-94EF-E168DEE5CF31}" type="presParOf" srcId="{FB965F27-B2E4-4B71-82D4-7C7CAB78FACF}" destId="{A50CB46A-AD9A-4707-887A-DAA4BCD7F980}" srcOrd="4" destOrd="0" presId="urn:microsoft.com/office/officeart/2005/8/layout/default"/>
    <dgm:cxn modelId="{E7488F28-0E35-4186-8063-3DDA0B8631A6}" type="presParOf" srcId="{FB965F27-B2E4-4B71-82D4-7C7CAB78FACF}" destId="{841FDE0B-885F-414F-B6FA-DD3FB253A3E7}" srcOrd="5" destOrd="0" presId="urn:microsoft.com/office/officeart/2005/8/layout/default"/>
    <dgm:cxn modelId="{BD207A1E-4A44-41AF-BA57-158F5F10B66A}" type="presParOf" srcId="{FB965F27-B2E4-4B71-82D4-7C7CAB78FACF}" destId="{8735158F-B443-4469-AA6E-3AA0E9031386}" srcOrd="6" destOrd="0" presId="urn:microsoft.com/office/officeart/2005/8/layout/default"/>
    <dgm:cxn modelId="{F373FED1-8F50-4F99-A256-4CFEEAC60A29}" type="presParOf" srcId="{FB965F27-B2E4-4B71-82D4-7C7CAB78FACF}" destId="{A638B8FE-0646-443C-BA16-BEA38C4A2B76}" srcOrd="7" destOrd="0" presId="urn:microsoft.com/office/officeart/2005/8/layout/default"/>
    <dgm:cxn modelId="{D6D4B766-8061-4516-BA35-F07C590F5FA8}" type="presParOf" srcId="{FB965F27-B2E4-4B71-82D4-7C7CAB78FACF}" destId="{991E31C7-2FDC-4096-B1F2-A823333BF5BD}" srcOrd="8" destOrd="0" presId="urn:microsoft.com/office/officeart/2005/8/layout/default"/>
    <dgm:cxn modelId="{7581E192-8DD0-4891-AC2F-FCC95C1646EB}" type="presParOf" srcId="{FB965F27-B2E4-4B71-82D4-7C7CAB78FACF}" destId="{D9D8DB59-0B9A-4D0A-9B03-0D142394CCB2}" srcOrd="9" destOrd="0" presId="urn:microsoft.com/office/officeart/2005/8/layout/default"/>
    <dgm:cxn modelId="{54709FCA-307E-4217-B52E-BA4CE468C7E4}" type="presParOf" srcId="{FB965F27-B2E4-4B71-82D4-7C7CAB78FACF}" destId="{3AB42E04-C994-4979-A929-1F0AB079F9C7}" srcOrd="10" destOrd="0" presId="urn:microsoft.com/office/officeart/2005/8/layout/default"/>
    <dgm:cxn modelId="{66CDD462-C622-4219-AF1F-A1405E3DFDFE}" type="presParOf" srcId="{FB965F27-B2E4-4B71-82D4-7C7CAB78FACF}" destId="{C5315BFC-9AC1-4E1F-A6D4-5B45D613A817}" srcOrd="11" destOrd="0" presId="urn:microsoft.com/office/officeart/2005/8/layout/default"/>
    <dgm:cxn modelId="{33AEBD9E-93D6-41CC-B492-08724D687374}" type="presParOf" srcId="{FB965F27-B2E4-4B71-82D4-7C7CAB78FACF}" destId="{B5811A4A-1D0B-4C94-A6CF-96AF08AE1C65}" srcOrd="12" destOrd="0" presId="urn:microsoft.com/office/officeart/2005/8/layout/default"/>
    <dgm:cxn modelId="{E9B05536-FD18-4E87-A32F-F276E222E9FE}" type="presParOf" srcId="{FB965F27-B2E4-4B71-82D4-7C7CAB78FACF}" destId="{F6FBC95B-9FFB-4EF0-9D8E-EDC64F0771BD}" srcOrd="13" destOrd="0" presId="urn:microsoft.com/office/officeart/2005/8/layout/default"/>
    <dgm:cxn modelId="{BEB8263B-F328-4811-AA39-39E0DB67C876}" type="presParOf" srcId="{FB965F27-B2E4-4B71-82D4-7C7CAB78FACF}" destId="{63E96EE0-1E26-439E-9CD1-002E8174101E}" srcOrd="14" destOrd="0" presId="urn:microsoft.com/office/officeart/2005/8/layout/default"/>
    <dgm:cxn modelId="{8F4EF4BA-AF52-47B2-BB98-F66051F341EC}" type="presParOf" srcId="{FB965F27-B2E4-4B71-82D4-7C7CAB78FACF}" destId="{E75CF5D0-AAF2-47F0-8C2C-40D190E09769}" srcOrd="15" destOrd="0" presId="urn:microsoft.com/office/officeart/2005/8/layout/default"/>
    <dgm:cxn modelId="{E747F441-1CAC-4D09-AE44-F464226BDEF0}" type="presParOf" srcId="{FB965F27-B2E4-4B71-82D4-7C7CAB78FACF}" destId="{8E2A468E-37E4-4AEA-A846-BA2DD3E7B66C}"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58AC6A-6792-4548-A60D-84D6F383667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613B98E-9B85-4FFB-930B-5BFF128CF9BF}">
      <dgm:prSet/>
      <dgm:spPr/>
      <dgm:t>
        <a:bodyPr/>
        <a:lstStyle/>
        <a:p>
          <a:r>
            <a:rPr lang="en-US" b="1"/>
            <a:t>Commercial card</a:t>
          </a:r>
          <a:r>
            <a:rPr lang="en-US"/>
            <a:t>-A commercial card is a credit card issued by employers for their employees to use to make purchases on behalf of their company. Frequently issued as co-branded cards with retailers, commercial cards help businesses manage their expenses by collecting all charges made by employees into a single place. When employees have to make purchases on behalf of their employer, they can use a commercial card so they’re not spending their own money. Commercial cards are frequently used by companies to keep track of such expenses in order to more closely analyze the effects on the company budget. </a:t>
          </a:r>
        </a:p>
      </dgm:t>
    </dgm:pt>
    <dgm:pt modelId="{B8A28830-D926-4822-BD1C-F378442A3B2B}" type="parTrans" cxnId="{268190FA-E0CE-489E-9416-3406A8C527FC}">
      <dgm:prSet/>
      <dgm:spPr/>
      <dgm:t>
        <a:bodyPr/>
        <a:lstStyle/>
        <a:p>
          <a:endParaRPr lang="en-US"/>
        </a:p>
      </dgm:t>
    </dgm:pt>
    <dgm:pt modelId="{993C1157-4846-4262-A590-EA1260776ED7}" type="sibTrans" cxnId="{268190FA-E0CE-489E-9416-3406A8C527FC}">
      <dgm:prSet/>
      <dgm:spPr/>
      <dgm:t>
        <a:bodyPr/>
        <a:lstStyle/>
        <a:p>
          <a:endParaRPr lang="en-US"/>
        </a:p>
      </dgm:t>
    </dgm:pt>
    <dgm:pt modelId="{2B9E1B06-CA6D-4A84-9F3B-0E17613F7355}">
      <dgm:prSet/>
      <dgm:spPr/>
      <dgm:t>
        <a:bodyPr/>
        <a:lstStyle/>
        <a:p>
          <a:r>
            <a:rPr lang="en-US" b="1"/>
            <a:t>Caribbean Card</a:t>
          </a:r>
          <a:r>
            <a:rPr lang="en-US"/>
            <a:t>-Caribbean offers the Royal Caribbean Visa Signature® card for its most loyal customers. With a $0 annual fee, this card helps you earn points through the MyCruise rewards program that you can redeem toward your next cruise or for onboard credit. Unlike most airline and hotel credit cards, however, this cruise-line card lacks any real loyalty benefits</a:t>
          </a:r>
        </a:p>
      </dgm:t>
    </dgm:pt>
    <dgm:pt modelId="{E18A6FE3-539B-4A6C-B8F6-2C18995A1506}" type="parTrans" cxnId="{0B89438A-C3E7-4BDE-9521-96DA32847013}">
      <dgm:prSet/>
      <dgm:spPr/>
      <dgm:t>
        <a:bodyPr/>
        <a:lstStyle/>
        <a:p>
          <a:endParaRPr lang="en-US"/>
        </a:p>
      </dgm:t>
    </dgm:pt>
    <dgm:pt modelId="{1E2497CA-C217-427D-AFCD-63783B23B5F4}" type="sibTrans" cxnId="{0B89438A-C3E7-4BDE-9521-96DA32847013}">
      <dgm:prSet/>
      <dgm:spPr/>
      <dgm:t>
        <a:bodyPr/>
        <a:lstStyle/>
        <a:p>
          <a:endParaRPr lang="en-US"/>
        </a:p>
      </dgm:t>
    </dgm:pt>
    <dgm:pt modelId="{7313751F-57C1-4311-868E-C48C4E86D118}" type="pres">
      <dgm:prSet presAssocID="{6958AC6A-6792-4548-A60D-84D6F383667D}" presName="linear" presStyleCnt="0">
        <dgm:presLayoutVars>
          <dgm:animLvl val="lvl"/>
          <dgm:resizeHandles val="exact"/>
        </dgm:presLayoutVars>
      </dgm:prSet>
      <dgm:spPr/>
    </dgm:pt>
    <dgm:pt modelId="{92BFAD77-C89D-44B0-98E5-7ED301035281}" type="pres">
      <dgm:prSet presAssocID="{F613B98E-9B85-4FFB-930B-5BFF128CF9BF}" presName="parentText" presStyleLbl="node1" presStyleIdx="0" presStyleCnt="2">
        <dgm:presLayoutVars>
          <dgm:chMax val="0"/>
          <dgm:bulletEnabled val="1"/>
        </dgm:presLayoutVars>
      </dgm:prSet>
      <dgm:spPr/>
    </dgm:pt>
    <dgm:pt modelId="{99E8D1D8-4FE3-4D45-A066-1D5FB0760DBA}" type="pres">
      <dgm:prSet presAssocID="{993C1157-4846-4262-A590-EA1260776ED7}" presName="spacer" presStyleCnt="0"/>
      <dgm:spPr/>
    </dgm:pt>
    <dgm:pt modelId="{788E598B-3723-4C3D-BFD9-F96BFE67B14F}" type="pres">
      <dgm:prSet presAssocID="{2B9E1B06-CA6D-4A84-9F3B-0E17613F7355}" presName="parentText" presStyleLbl="node1" presStyleIdx="1" presStyleCnt="2">
        <dgm:presLayoutVars>
          <dgm:chMax val="0"/>
          <dgm:bulletEnabled val="1"/>
        </dgm:presLayoutVars>
      </dgm:prSet>
      <dgm:spPr/>
    </dgm:pt>
  </dgm:ptLst>
  <dgm:cxnLst>
    <dgm:cxn modelId="{3040516E-CEA4-45B1-A9AC-F5108A008DA5}" type="presOf" srcId="{2B9E1B06-CA6D-4A84-9F3B-0E17613F7355}" destId="{788E598B-3723-4C3D-BFD9-F96BFE67B14F}" srcOrd="0" destOrd="0" presId="urn:microsoft.com/office/officeart/2005/8/layout/vList2"/>
    <dgm:cxn modelId="{0B89438A-C3E7-4BDE-9521-96DA32847013}" srcId="{6958AC6A-6792-4548-A60D-84D6F383667D}" destId="{2B9E1B06-CA6D-4A84-9F3B-0E17613F7355}" srcOrd="1" destOrd="0" parTransId="{E18A6FE3-539B-4A6C-B8F6-2C18995A1506}" sibTransId="{1E2497CA-C217-427D-AFCD-63783B23B5F4}"/>
    <dgm:cxn modelId="{5D9BC9A3-3304-494F-A105-8DB0A48BE188}" type="presOf" srcId="{6958AC6A-6792-4548-A60D-84D6F383667D}" destId="{7313751F-57C1-4311-868E-C48C4E86D118}" srcOrd="0" destOrd="0" presId="urn:microsoft.com/office/officeart/2005/8/layout/vList2"/>
    <dgm:cxn modelId="{EEDA09C2-A3E6-4340-A546-122306140174}" type="presOf" srcId="{F613B98E-9B85-4FFB-930B-5BFF128CF9BF}" destId="{92BFAD77-C89D-44B0-98E5-7ED301035281}" srcOrd="0" destOrd="0" presId="urn:microsoft.com/office/officeart/2005/8/layout/vList2"/>
    <dgm:cxn modelId="{268190FA-E0CE-489E-9416-3406A8C527FC}" srcId="{6958AC6A-6792-4548-A60D-84D6F383667D}" destId="{F613B98E-9B85-4FFB-930B-5BFF128CF9BF}" srcOrd="0" destOrd="0" parTransId="{B8A28830-D926-4822-BD1C-F378442A3B2B}" sibTransId="{993C1157-4846-4262-A590-EA1260776ED7}"/>
    <dgm:cxn modelId="{EC10B615-8608-4129-937E-2F2E958FBC56}" type="presParOf" srcId="{7313751F-57C1-4311-868E-C48C4E86D118}" destId="{92BFAD77-C89D-44B0-98E5-7ED301035281}" srcOrd="0" destOrd="0" presId="urn:microsoft.com/office/officeart/2005/8/layout/vList2"/>
    <dgm:cxn modelId="{C669D5C8-24D4-4290-BA05-2C8CE050E784}" type="presParOf" srcId="{7313751F-57C1-4311-868E-C48C4E86D118}" destId="{99E8D1D8-4FE3-4D45-A066-1D5FB0760DBA}" srcOrd="1" destOrd="0" presId="urn:microsoft.com/office/officeart/2005/8/layout/vList2"/>
    <dgm:cxn modelId="{6F6701EE-376F-42FB-9234-3C7F380D801D}" type="presParOf" srcId="{7313751F-57C1-4311-868E-C48C4E86D118}" destId="{788E598B-3723-4C3D-BFD9-F96BFE67B14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6C0B3B1-89BD-458D-B731-92A5DE39E94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3C812D-DE07-4580-9DDC-D91B81C9A18C}">
      <dgm:prSet/>
      <dgm:spPr/>
      <dgm:t>
        <a:bodyPr/>
        <a:lstStyle/>
        <a:p>
          <a:r>
            <a:rPr lang="en-US"/>
            <a:t>REISSUE of card-Means the Bank will provide the credit card when the card gets expired.</a:t>
          </a:r>
        </a:p>
      </dgm:t>
    </dgm:pt>
    <dgm:pt modelId="{A9C287DB-AF8B-425E-90F4-3E8934CAF106}" type="parTrans" cxnId="{5626A572-6466-407D-9109-A7F9ABDFF4C9}">
      <dgm:prSet/>
      <dgm:spPr/>
      <dgm:t>
        <a:bodyPr/>
        <a:lstStyle/>
        <a:p>
          <a:endParaRPr lang="en-US"/>
        </a:p>
      </dgm:t>
    </dgm:pt>
    <dgm:pt modelId="{77762094-5CE7-4CB8-91BF-8338201DE434}" type="sibTrans" cxnId="{5626A572-6466-407D-9109-A7F9ABDFF4C9}">
      <dgm:prSet/>
      <dgm:spPr/>
      <dgm:t>
        <a:bodyPr/>
        <a:lstStyle/>
        <a:p>
          <a:endParaRPr lang="en-US"/>
        </a:p>
      </dgm:t>
    </dgm:pt>
    <dgm:pt modelId="{5CF3134F-B069-416E-A0B7-F3E4C739E845}">
      <dgm:prSet/>
      <dgm:spPr/>
      <dgm:t>
        <a:bodyPr/>
        <a:lstStyle/>
        <a:p>
          <a:r>
            <a:rPr lang="en-US"/>
            <a:t>Card Number will not change.</a:t>
          </a:r>
        </a:p>
      </dgm:t>
    </dgm:pt>
    <dgm:pt modelId="{5CCDCE63-DC18-4990-B667-CC2C3F9C4C4F}" type="parTrans" cxnId="{727958FE-1297-45D9-B783-7AD00A117FE2}">
      <dgm:prSet/>
      <dgm:spPr/>
      <dgm:t>
        <a:bodyPr/>
        <a:lstStyle/>
        <a:p>
          <a:endParaRPr lang="en-US"/>
        </a:p>
      </dgm:t>
    </dgm:pt>
    <dgm:pt modelId="{1C9D20E7-8E82-4D18-8215-FE3F94029DDF}" type="sibTrans" cxnId="{727958FE-1297-45D9-B783-7AD00A117FE2}">
      <dgm:prSet/>
      <dgm:spPr/>
      <dgm:t>
        <a:bodyPr/>
        <a:lstStyle/>
        <a:p>
          <a:endParaRPr lang="en-US"/>
        </a:p>
      </dgm:t>
    </dgm:pt>
    <dgm:pt modelId="{8070490E-4ACF-4894-A9C8-064DF51CEA73}">
      <dgm:prSet/>
      <dgm:spPr/>
      <dgm:t>
        <a:bodyPr/>
        <a:lstStyle/>
        <a:p>
          <a:r>
            <a:rPr lang="en-US"/>
            <a:t>Expiry date will change.</a:t>
          </a:r>
        </a:p>
      </dgm:t>
    </dgm:pt>
    <dgm:pt modelId="{1017D9B6-4559-4B69-B1BE-D37C1AE2E923}" type="parTrans" cxnId="{EB5A9B43-68C4-4816-ADD5-E95B47A880D4}">
      <dgm:prSet/>
      <dgm:spPr/>
      <dgm:t>
        <a:bodyPr/>
        <a:lstStyle/>
        <a:p>
          <a:endParaRPr lang="en-US"/>
        </a:p>
      </dgm:t>
    </dgm:pt>
    <dgm:pt modelId="{CB2555DA-A0D2-4C98-8171-6A21003544DE}" type="sibTrans" cxnId="{EB5A9B43-68C4-4816-ADD5-E95B47A880D4}">
      <dgm:prSet/>
      <dgm:spPr/>
      <dgm:t>
        <a:bodyPr/>
        <a:lstStyle/>
        <a:p>
          <a:endParaRPr lang="en-US"/>
        </a:p>
      </dgm:t>
    </dgm:pt>
    <dgm:pt modelId="{BBB297D6-3B60-401C-9C62-47CFA5F1B73E}">
      <dgm:prSet/>
      <dgm:spPr/>
      <dgm:t>
        <a:bodyPr/>
        <a:lstStyle/>
        <a:p>
          <a:r>
            <a:rPr lang="en-US"/>
            <a:t>Free of cost.</a:t>
          </a:r>
        </a:p>
      </dgm:t>
    </dgm:pt>
    <dgm:pt modelId="{06064922-A781-4806-B784-39035DF656D5}" type="parTrans" cxnId="{B10043A9-E786-4E62-95B3-A7B7CB3B029E}">
      <dgm:prSet/>
      <dgm:spPr/>
      <dgm:t>
        <a:bodyPr/>
        <a:lstStyle/>
        <a:p>
          <a:endParaRPr lang="en-US"/>
        </a:p>
      </dgm:t>
    </dgm:pt>
    <dgm:pt modelId="{9A170D9C-CF47-4F2D-AD7C-6DCF04587F32}" type="sibTrans" cxnId="{B10043A9-E786-4E62-95B3-A7B7CB3B029E}">
      <dgm:prSet/>
      <dgm:spPr/>
      <dgm:t>
        <a:bodyPr/>
        <a:lstStyle/>
        <a:p>
          <a:endParaRPr lang="en-US"/>
        </a:p>
      </dgm:t>
    </dgm:pt>
    <dgm:pt modelId="{65014BCD-E733-422B-A918-EAC1FD5EE01E}">
      <dgm:prSet/>
      <dgm:spPr/>
      <dgm:t>
        <a:bodyPr/>
        <a:lstStyle/>
        <a:p>
          <a:r>
            <a:rPr lang="en-US"/>
            <a:t>REPLACEMENT OF Card- Means the customer asks for another card when the card is stolen or lost or needs some upgrade.</a:t>
          </a:r>
        </a:p>
      </dgm:t>
    </dgm:pt>
    <dgm:pt modelId="{652DF6AA-29F4-41BC-9ABB-A45235FD6C72}" type="parTrans" cxnId="{1AF90739-288A-43E6-9817-F9C64E00FD1A}">
      <dgm:prSet/>
      <dgm:spPr/>
      <dgm:t>
        <a:bodyPr/>
        <a:lstStyle/>
        <a:p>
          <a:endParaRPr lang="en-US"/>
        </a:p>
      </dgm:t>
    </dgm:pt>
    <dgm:pt modelId="{BFD9216D-D7FB-4824-92EC-A7A4F1050C9D}" type="sibTrans" cxnId="{1AF90739-288A-43E6-9817-F9C64E00FD1A}">
      <dgm:prSet/>
      <dgm:spPr/>
      <dgm:t>
        <a:bodyPr/>
        <a:lstStyle/>
        <a:p>
          <a:endParaRPr lang="en-US"/>
        </a:p>
      </dgm:t>
    </dgm:pt>
    <dgm:pt modelId="{3570A9D1-1917-4F54-934B-FE7DC31EF983}">
      <dgm:prSet/>
      <dgm:spPr/>
      <dgm:t>
        <a:bodyPr/>
        <a:lstStyle/>
        <a:p>
          <a:r>
            <a:rPr lang="en-US"/>
            <a:t>Card number will change.</a:t>
          </a:r>
        </a:p>
      </dgm:t>
    </dgm:pt>
    <dgm:pt modelId="{611F59AA-6C64-4548-B322-A4BCE890EF57}" type="parTrans" cxnId="{4118883A-865C-4E08-93C6-6ECD4C411626}">
      <dgm:prSet/>
      <dgm:spPr/>
      <dgm:t>
        <a:bodyPr/>
        <a:lstStyle/>
        <a:p>
          <a:endParaRPr lang="en-US"/>
        </a:p>
      </dgm:t>
    </dgm:pt>
    <dgm:pt modelId="{2D341767-FD3D-4067-BC22-F5C561A0254A}" type="sibTrans" cxnId="{4118883A-865C-4E08-93C6-6ECD4C411626}">
      <dgm:prSet/>
      <dgm:spPr/>
      <dgm:t>
        <a:bodyPr/>
        <a:lstStyle/>
        <a:p>
          <a:endParaRPr lang="en-US"/>
        </a:p>
      </dgm:t>
    </dgm:pt>
    <dgm:pt modelId="{69B6D683-9C6D-40E0-9547-13BDCB6E4F9F}">
      <dgm:prSet/>
      <dgm:spPr/>
      <dgm:t>
        <a:bodyPr/>
        <a:lstStyle/>
        <a:p>
          <a:r>
            <a:rPr lang="en-US"/>
            <a:t>Expiry date will change.</a:t>
          </a:r>
        </a:p>
      </dgm:t>
    </dgm:pt>
    <dgm:pt modelId="{DADA73ED-D436-48D4-980F-69D07A767F28}" type="parTrans" cxnId="{A5FA3626-8CDC-46CE-8DDD-7663BD449319}">
      <dgm:prSet/>
      <dgm:spPr/>
      <dgm:t>
        <a:bodyPr/>
        <a:lstStyle/>
        <a:p>
          <a:endParaRPr lang="en-US"/>
        </a:p>
      </dgm:t>
    </dgm:pt>
    <dgm:pt modelId="{49E67750-D709-4428-A80C-C5164B09B120}" type="sibTrans" cxnId="{A5FA3626-8CDC-46CE-8DDD-7663BD449319}">
      <dgm:prSet/>
      <dgm:spPr/>
      <dgm:t>
        <a:bodyPr/>
        <a:lstStyle/>
        <a:p>
          <a:endParaRPr lang="en-US"/>
        </a:p>
      </dgm:t>
    </dgm:pt>
    <dgm:pt modelId="{D2059650-9CED-474E-9E97-96C702D57CE9}">
      <dgm:prSet/>
      <dgm:spPr/>
      <dgm:t>
        <a:bodyPr/>
        <a:lstStyle/>
        <a:p>
          <a:r>
            <a:rPr lang="en-US"/>
            <a:t>Fees will be charged.</a:t>
          </a:r>
        </a:p>
      </dgm:t>
    </dgm:pt>
    <dgm:pt modelId="{E970E8D2-F541-4AC0-B8E0-8DBFDF040DDB}" type="parTrans" cxnId="{F43340BD-AAB4-4033-9014-5EBDC5439785}">
      <dgm:prSet/>
      <dgm:spPr/>
      <dgm:t>
        <a:bodyPr/>
        <a:lstStyle/>
        <a:p>
          <a:endParaRPr lang="en-US"/>
        </a:p>
      </dgm:t>
    </dgm:pt>
    <dgm:pt modelId="{FB873001-6B85-41FA-9F54-22665CC72B68}" type="sibTrans" cxnId="{F43340BD-AAB4-4033-9014-5EBDC5439785}">
      <dgm:prSet/>
      <dgm:spPr/>
      <dgm:t>
        <a:bodyPr/>
        <a:lstStyle/>
        <a:p>
          <a:endParaRPr lang="en-US"/>
        </a:p>
      </dgm:t>
    </dgm:pt>
    <dgm:pt modelId="{90543AF1-D771-49FE-AF99-A616E448B279}" type="pres">
      <dgm:prSet presAssocID="{46C0B3B1-89BD-458D-B731-92A5DE39E94E}" presName="diagram" presStyleCnt="0">
        <dgm:presLayoutVars>
          <dgm:dir/>
          <dgm:resizeHandles val="exact"/>
        </dgm:presLayoutVars>
      </dgm:prSet>
      <dgm:spPr/>
    </dgm:pt>
    <dgm:pt modelId="{3C6DA541-37CD-45C8-BED2-8E5C99A42600}" type="pres">
      <dgm:prSet presAssocID="{9E3C812D-DE07-4580-9DDC-D91B81C9A18C}" presName="node" presStyleLbl="node1" presStyleIdx="0" presStyleCnt="8">
        <dgm:presLayoutVars>
          <dgm:bulletEnabled val="1"/>
        </dgm:presLayoutVars>
      </dgm:prSet>
      <dgm:spPr/>
    </dgm:pt>
    <dgm:pt modelId="{961EDBEC-0CD3-4900-B16C-AF0FDCFED0CB}" type="pres">
      <dgm:prSet presAssocID="{77762094-5CE7-4CB8-91BF-8338201DE434}" presName="sibTrans" presStyleCnt="0"/>
      <dgm:spPr/>
    </dgm:pt>
    <dgm:pt modelId="{BDFD8D96-EB80-46BB-B4FB-087824F6C0CA}" type="pres">
      <dgm:prSet presAssocID="{5CF3134F-B069-416E-A0B7-F3E4C739E845}" presName="node" presStyleLbl="node1" presStyleIdx="1" presStyleCnt="8">
        <dgm:presLayoutVars>
          <dgm:bulletEnabled val="1"/>
        </dgm:presLayoutVars>
      </dgm:prSet>
      <dgm:spPr/>
    </dgm:pt>
    <dgm:pt modelId="{151625CB-2F84-47BC-9707-9CBC931FA56B}" type="pres">
      <dgm:prSet presAssocID="{1C9D20E7-8E82-4D18-8215-FE3F94029DDF}" presName="sibTrans" presStyleCnt="0"/>
      <dgm:spPr/>
    </dgm:pt>
    <dgm:pt modelId="{94EC2D7B-66A2-40B2-81DB-E8DCFEF0C80C}" type="pres">
      <dgm:prSet presAssocID="{8070490E-4ACF-4894-A9C8-064DF51CEA73}" presName="node" presStyleLbl="node1" presStyleIdx="2" presStyleCnt="8">
        <dgm:presLayoutVars>
          <dgm:bulletEnabled val="1"/>
        </dgm:presLayoutVars>
      </dgm:prSet>
      <dgm:spPr/>
    </dgm:pt>
    <dgm:pt modelId="{66CF86A8-4107-4EBF-B288-C354209E986C}" type="pres">
      <dgm:prSet presAssocID="{CB2555DA-A0D2-4C98-8171-6A21003544DE}" presName="sibTrans" presStyleCnt="0"/>
      <dgm:spPr/>
    </dgm:pt>
    <dgm:pt modelId="{0BA922F0-3803-4B1A-A3BA-7B2573AB14B2}" type="pres">
      <dgm:prSet presAssocID="{BBB297D6-3B60-401C-9C62-47CFA5F1B73E}" presName="node" presStyleLbl="node1" presStyleIdx="3" presStyleCnt="8">
        <dgm:presLayoutVars>
          <dgm:bulletEnabled val="1"/>
        </dgm:presLayoutVars>
      </dgm:prSet>
      <dgm:spPr/>
    </dgm:pt>
    <dgm:pt modelId="{248C6656-BF85-44D2-A4CC-23C8FD247881}" type="pres">
      <dgm:prSet presAssocID="{9A170D9C-CF47-4F2D-AD7C-6DCF04587F32}" presName="sibTrans" presStyleCnt="0"/>
      <dgm:spPr/>
    </dgm:pt>
    <dgm:pt modelId="{923F5445-F0BC-4499-94A0-3FA6E18A822E}" type="pres">
      <dgm:prSet presAssocID="{65014BCD-E733-422B-A918-EAC1FD5EE01E}" presName="node" presStyleLbl="node1" presStyleIdx="4" presStyleCnt="8">
        <dgm:presLayoutVars>
          <dgm:bulletEnabled val="1"/>
        </dgm:presLayoutVars>
      </dgm:prSet>
      <dgm:spPr/>
    </dgm:pt>
    <dgm:pt modelId="{36BA6D66-AD95-4FFE-8E02-A2E0DAC1E229}" type="pres">
      <dgm:prSet presAssocID="{BFD9216D-D7FB-4824-92EC-A7A4F1050C9D}" presName="sibTrans" presStyleCnt="0"/>
      <dgm:spPr/>
    </dgm:pt>
    <dgm:pt modelId="{9C229101-CFBC-4490-8D89-E06F7EDAD279}" type="pres">
      <dgm:prSet presAssocID="{3570A9D1-1917-4F54-934B-FE7DC31EF983}" presName="node" presStyleLbl="node1" presStyleIdx="5" presStyleCnt="8">
        <dgm:presLayoutVars>
          <dgm:bulletEnabled val="1"/>
        </dgm:presLayoutVars>
      </dgm:prSet>
      <dgm:spPr/>
    </dgm:pt>
    <dgm:pt modelId="{0481659D-C8AF-4CDC-A6BE-5E7B5105A395}" type="pres">
      <dgm:prSet presAssocID="{2D341767-FD3D-4067-BC22-F5C561A0254A}" presName="sibTrans" presStyleCnt="0"/>
      <dgm:spPr/>
    </dgm:pt>
    <dgm:pt modelId="{D734261D-50CB-465F-863D-85C4BF541692}" type="pres">
      <dgm:prSet presAssocID="{69B6D683-9C6D-40E0-9547-13BDCB6E4F9F}" presName="node" presStyleLbl="node1" presStyleIdx="6" presStyleCnt="8">
        <dgm:presLayoutVars>
          <dgm:bulletEnabled val="1"/>
        </dgm:presLayoutVars>
      </dgm:prSet>
      <dgm:spPr/>
    </dgm:pt>
    <dgm:pt modelId="{9E45C4F5-8826-42E4-BDD1-5ECCEFA8DEEC}" type="pres">
      <dgm:prSet presAssocID="{49E67750-D709-4428-A80C-C5164B09B120}" presName="sibTrans" presStyleCnt="0"/>
      <dgm:spPr/>
    </dgm:pt>
    <dgm:pt modelId="{A18F655A-B581-45AE-811F-5FE46A0DF1BB}" type="pres">
      <dgm:prSet presAssocID="{D2059650-9CED-474E-9E97-96C702D57CE9}" presName="node" presStyleLbl="node1" presStyleIdx="7" presStyleCnt="8">
        <dgm:presLayoutVars>
          <dgm:bulletEnabled val="1"/>
        </dgm:presLayoutVars>
      </dgm:prSet>
      <dgm:spPr/>
    </dgm:pt>
  </dgm:ptLst>
  <dgm:cxnLst>
    <dgm:cxn modelId="{F9ED3216-3400-4841-814D-136F805D05CA}" type="presOf" srcId="{BBB297D6-3B60-401C-9C62-47CFA5F1B73E}" destId="{0BA922F0-3803-4B1A-A3BA-7B2573AB14B2}" srcOrd="0" destOrd="0" presId="urn:microsoft.com/office/officeart/2005/8/layout/default"/>
    <dgm:cxn modelId="{A5FA3626-8CDC-46CE-8DDD-7663BD449319}" srcId="{46C0B3B1-89BD-458D-B731-92A5DE39E94E}" destId="{69B6D683-9C6D-40E0-9547-13BDCB6E4F9F}" srcOrd="6" destOrd="0" parTransId="{DADA73ED-D436-48D4-980F-69D07A767F28}" sibTransId="{49E67750-D709-4428-A80C-C5164B09B120}"/>
    <dgm:cxn modelId="{AB078028-777B-4CB4-A319-51D848B74C50}" type="presOf" srcId="{D2059650-9CED-474E-9E97-96C702D57CE9}" destId="{A18F655A-B581-45AE-811F-5FE46A0DF1BB}" srcOrd="0" destOrd="0" presId="urn:microsoft.com/office/officeart/2005/8/layout/default"/>
    <dgm:cxn modelId="{1AF90739-288A-43E6-9817-F9C64E00FD1A}" srcId="{46C0B3B1-89BD-458D-B731-92A5DE39E94E}" destId="{65014BCD-E733-422B-A918-EAC1FD5EE01E}" srcOrd="4" destOrd="0" parTransId="{652DF6AA-29F4-41BC-9ABB-A45235FD6C72}" sibTransId="{BFD9216D-D7FB-4824-92EC-A7A4F1050C9D}"/>
    <dgm:cxn modelId="{4118883A-865C-4E08-93C6-6ECD4C411626}" srcId="{46C0B3B1-89BD-458D-B731-92A5DE39E94E}" destId="{3570A9D1-1917-4F54-934B-FE7DC31EF983}" srcOrd="5" destOrd="0" parTransId="{611F59AA-6C64-4548-B322-A4BCE890EF57}" sibTransId="{2D341767-FD3D-4067-BC22-F5C561A0254A}"/>
    <dgm:cxn modelId="{728AAC3E-0A87-4999-9A2E-FB566AF5BF37}" type="presOf" srcId="{69B6D683-9C6D-40E0-9547-13BDCB6E4F9F}" destId="{D734261D-50CB-465F-863D-85C4BF541692}" srcOrd="0" destOrd="0" presId="urn:microsoft.com/office/officeart/2005/8/layout/default"/>
    <dgm:cxn modelId="{EB5A9B43-68C4-4816-ADD5-E95B47A880D4}" srcId="{46C0B3B1-89BD-458D-B731-92A5DE39E94E}" destId="{8070490E-4ACF-4894-A9C8-064DF51CEA73}" srcOrd="2" destOrd="0" parTransId="{1017D9B6-4559-4B69-B1BE-D37C1AE2E923}" sibTransId="{CB2555DA-A0D2-4C98-8171-6A21003544DE}"/>
    <dgm:cxn modelId="{617BA545-5156-43F9-AA0A-12AB4AAAD32C}" type="presOf" srcId="{3570A9D1-1917-4F54-934B-FE7DC31EF983}" destId="{9C229101-CFBC-4490-8D89-E06F7EDAD279}" srcOrd="0" destOrd="0" presId="urn:microsoft.com/office/officeart/2005/8/layout/default"/>
    <dgm:cxn modelId="{A384E24B-3151-40C8-A1C1-03F847FDA667}" type="presOf" srcId="{5CF3134F-B069-416E-A0B7-F3E4C739E845}" destId="{BDFD8D96-EB80-46BB-B4FB-087824F6C0CA}" srcOrd="0" destOrd="0" presId="urn:microsoft.com/office/officeart/2005/8/layout/default"/>
    <dgm:cxn modelId="{5626A572-6466-407D-9109-A7F9ABDFF4C9}" srcId="{46C0B3B1-89BD-458D-B731-92A5DE39E94E}" destId="{9E3C812D-DE07-4580-9DDC-D91B81C9A18C}" srcOrd="0" destOrd="0" parTransId="{A9C287DB-AF8B-425E-90F4-3E8934CAF106}" sibTransId="{77762094-5CE7-4CB8-91BF-8338201DE434}"/>
    <dgm:cxn modelId="{15FF5D9F-4550-4C75-95D8-8062FDAECF52}" type="presOf" srcId="{46C0B3B1-89BD-458D-B731-92A5DE39E94E}" destId="{90543AF1-D771-49FE-AF99-A616E448B279}" srcOrd="0" destOrd="0" presId="urn:microsoft.com/office/officeart/2005/8/layout/default"/>
    <dgm:cxn modelId="{B10043A9-E786-4E62-95B3-A7B7CB3B029E}" srcId="{46C0B3B1-89BD-458D-B731-92A5DE39E94E}" destId="{BBB297D6-3B60-401C-9C62-47CFA5F1B73E}" srcOrd="3" destOrd="0" parTransId="{06064922-A781-4806-B784-39035DF656D5}" sibTransId="{9A170D9C-CF47-4F2D-AD7C-6DCF04587F32}"/>
    <dgm:cxn modelId="{F43340BD-AAB4-4033-9014-5EBDC5439785}" srcId="{46C0B3B1-89BD-458D-B731-92A5DE39E94E}" destId="{D2059650-9CED-474E-9E97-96C702D57CE9}" srcOrd="7" destOrd="0" parTransId="{E970E8D2-F541-4AC0-B8E0-8DBFDF040DDB}" sibTransId="{FB873001-6B85-41FA-9F54-22665CC72B68}"/>
    <dgm:cxn modelId="{BA2B48BE-F6EE-4B2D-8541-8EC92283C017}" type="presOf" srcId="{8070490E-4ACF-4894-A9C8-064DF51CEA73}" destId="{94EC2D7B-66A2-40B2-81DB-E8DCFEF0C80C}" srcOrd="0" destOrd="0" presId="urn:microsoft.com/office/officeart/2005/8/layout/default"/>
    <dgm:cxn modelId="{EFB2D8C2-E0DF-4865-A410-4A50B3B743F2}" type="presOf" srcId="{65014BCD-E733-422B-A918-EAC1FD5EE01E}" destId="{923F5445-F0BC-4499-94A0-3FA6E18A822E}" srcOrd="0" destOrd="0" presId="urn:microsoft.com/office/officeart/2005/8/layout/default"/>
    <dgm:cxn modelId="{2BFFCBC7-0E1A-4CC3-8D7B-8BDDC95B3EEB}" type="presOf" srcId="{9E3C812D-DE07-4580-9DDC-D91B81C9A18C}" destId="{3C6DA541-37CD-45C8-BED2-8E5C99A42600}" srcOrd="0" destOrd="0" presId="urn:microsoft.com/office/officeart/2005/8/layout/default"/>
    <dgm:cxn modelId="{727958FE-1297-45D9-B783-7AD00A117FE2}" srcId="{46C0B3B1-89BD-458D-B731-92A5DE39E94E}" destId="{5CF3134F-B069-416E-A0B7-F3E4C739E845}" srcOrd="1" destOrd="0" parTransId="{5CCDCE63-DC18-4990-B667-CC2C3F9C4C4F}" sibTransId="{1C9D20E7-8E82-4D18-8215-FE3F94029DDF}"/>
    <dgm:cxn modelId="{B7E1839E-4671-4FAA-B1D0-62FDAB2541B4}" type="presParOf" srcId="{90543AF1-D771-49FE-AF99-A616E448B279}" destId="{3C6DA541-37CD-45C8-BED2-8E5C99A42600}" srcOrd="0" destOrd="0" presId="urn:microsoft.com/office/officeart/2005/8/layout/default"/>
    <dgm:cxn modelId="{8488E821-1C0A-4ACC-8C96-F3A66369FB55}" type="presParOf" srcId="{90543AF1-D771-49FE-AF99-A616E448B279}" destId="{961EDBEC-0CD3-4900-B16C-AF0FDCFED0CB}" srcOrd="1" destOrd="0" presId="urn:microsoft.com/office/officeart/2005/8/layout/default"/>
    <dgm:cxn modelId="{40575987-1B90-4622-AA80-7332FC93054C}" type="presParOf" srcId="{90543AF1-D771-49FE-AF99-A616E448B279}" destId="{BDFD8D96-EB80-46BB-B4FB-087824F6C0CA}" srcOrd="2" destOrd="0" presId="urn:microsoft.com/office/officeart/2005/8/layout/default"/>
    <dgm:cxn modelId="{1A2A7417-2F8C-43CF-92C9-9B3D9ACF30F1}" type="presParOf" srcId="{90543AF1-D771-49FE-AF99-A616E448B279}" destId="{151625CB-2F84-47BC-9707-9CBC931FA56B}" srcOrd="3" destOrd="0" presId="urn:microsoft.com/office/officeart/2005/8/layout/default"/>
    <dgm:cxn modelId="{89FB7B9E-B4FF-4EA7-B34E-C385D6BA6D63}" type="presParOf" srcId="{90543AF1-D771-49FE-AF99-A616E448B279}" destId="{94EC2D7B-66A2-40B2-81DB-E8DCFEF0C80C}" srcOrd="4" destOrd="0" presId="urn:microsoft.com/office/officeart/2005/8/layout/default"/>
    <dgm:cxn modelId="{031CB1ED-66CA-46C1-8C0F-90FBF8E1A37E}" type="presParOf" srcId="{90543AF1-D771-49FE-AF99-A616E448B279}" destId="{66CF86A8-4107-4EBF-B288-C354209E986C}" srcOrd="5" destOrd="0" presId="urn:microsoft.com/office/officeart/2005/8/layout/default"/>
    <dgm:cxn modelId="{592C4E25-564F-47E6-8E94-4D1D5D609FD1}" type="presParOf" srcId="{90543AF1-D771-49FE-AF99-A616E448B279}" destId="{0BA922F0-3803-4B1A-A3BA-7B2573AB14B2}" srcOrd="6" destOrd="0" presId="urn:microsoft.com/office/officeart/2005/8/layout/default"/>
    <dgm:cxn modelId="{1D0A1A33-BD6A-429C-90FC-9B73183D5348}" type="presParOf" srcId="{90543AF1-D771-49FE-AF99-A616E448B279}" destId="{248C6656-BF85-44D2-A4CC-23C8FD247881}" srcOrd="7" destOrd="0" presId="urn:microsoft.com/office/officeart/2005/8/layout/default"/>
    <dgm:cxn modelId="{AD452B49-5467-4C89-BF54-AB7BACC49AE5}" type="presParOf" srcId="{90543AF1-D771-49FE-AF99-A616E448B279}" destId="{923F5445-F0BC-4499-94A0-3FA6E18A822E}" srcOrd="8" destOrd="0" presId="urn:microsoft.com/office/officeart/2005/8/layout/default"/>
    <dgm:cxn modelId="{FAC18253-EBEE-4A7C-AEED-727442DCA214}" type="presParOf" srcId="{90543AF1-D771-49FE-AF99-A616E448B279}" destId="{36BA6D66-AD95-4FFE-8E02-A2E0DAC1E229}" srcOrd="9" destOrd="0" presId="urn:microsoft.com/office/officeart/2005/8/layout/default"/>
    <dgm:cxn modelId="{67F43635-B2A8-4239-8BC6-84CD789F87EF}" type="presParOf" srcId="{90543AF1-D771-49FE-AF99-A616E448B279}" destId="{9C229101-CFBC-4490-8D89-E06F7EDAD279}" srcOrd="10" destOrd="0" presId="urn:microsoft.com/office/officeart/2005/8/layout/default"/>
    <dgm:cxn modelId="{6A264CCB-4ED4-4C7A-AE1E-7DD282B5AD86}" type="presParOf" srcId="{90543AF1-D771-49FE-AF99-A616E448B279}" destId="{0481659D-C8AF-4CDC-A6BE-5E7B5105A395}" srcOrd="11" destOrd="0" presId="urn:microsoft.com/office/officeart/2005/8/layout/default"/>
    <dgm:cxn modelId="{8BC13ABC-311A-4178-B543-1B73D507D419}" type="presParOf" srcId="{90543AF1-D771-49FE-AF99-A616E448B279}" destId="{D734261D-50CB-465F-863D-85C4BF541692}" srcOrd="12" destOrd="0" presId="urn:microsoft.com/office/officeart/2005/8/layout/default"/>
    <dgm:cxn modelId="{B0E891D3-B6B2-42A4-A0B9-146BF6AFB7D4}" type="presParOf" srcId="{90543AF1-D771-49FE-AF99-A616E448B279}" destId="{9E45C4F5-8826-42E4-BDD1-5ECCEFA8DEEC}" srcOrd="13" destOrd="0" presId="urn:microsoft.com/office/officeart/2005/8/layout/default"/>
    <dgm:cxn modelId="{24401763-0D42-4EC6-8933-F301AB28902C}" type="presParOf" srcId="{90543AF1-D771-49FE-AF99-A616E448B279}" destId="{A18F655A-B581-45AE-811F-5FE46A0DF1B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4FB5474-507C-451B-BA21-6EF62CE324B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8708BE2-E6EB-41A1-A019-1491077DF2CF}">
      <dgm:prSet/>
      <dgm:spPr/>
      <dgm:t>
        <a:bodyPr/>
        <a:lstStyle/>
        <a:p>
          <a:r>
            <a:rPr lang="en-US"/>
            <a:t>Balance Transfer-It is the transfer of funds from one to another card within one's own Credit Card.</a:t>
          </a:r>
        </a:p>
      </dgm:t>
    </dgm:pt>
    <dgm:pt modelId="{052C8211-29CA-4BB1-A47E-AD2E28A593A3}" type="parTrans" cxnId="{EB104874-5E70-4380-9C82-D535CBAF7FFB}">
      <dgm:prSet/>
      <dgm:spPr/>
      <dgm:t>
        <a:bodyPr/>
        <a:lstStyle/>
        <a:p>
          <a:endParaRPr lang="en-US"/>
        </a:p>
      </dgm:t>
    </dgm:pt>
    <dgm:pt modelId="{CEF719E8-3742-40C1-8E09-0F03B5E765F5}" type="sibTrans" cxnId="{EB104874-5E70-4380-9C82-D535CBAF7FFB}">
      <dgm:prSet/>
      <dgm:spPr/>
      <dgm:t>
        <a:bodyPr/>
        <a:lstStyle/>
        <a:p>
          <a:endParaRPr lang="en-US"/>
        </a:p>
      </dgm:t>
    </dgm:pt>
    <dgm:pt modelId="{52B6CD2C-EFDD-4AC1-8745-0FB1A6760D39}">
      <dgm:prSet/>
      <dgm:spPr/>
      <dgm:t>
        <a:bodyPr/>
        <a:lstStyle/>
        <a:p>
          <a:r>
            <a:rPr lang="en-US"/>
            <a:t>Why it is done?</a:t>
          </a:r>
        </a:p>
      </dgm:t>
    </dgm:pt>
    <dgm:pt modelId="{502E7637-D912-475C-AECE-F281D42E58A9}" type="parTrans" cxnId="{A96EF1C5-E630-4A76-AA6C-D0BE89FFA4D1}">
      <dgm:prSet/>
      <dgm:spPr/>
      <dgm:t>
        <a:bodyPr/>
        <a:lstStyle/>
        <a:p>
          <a:endParaRPr lang="en-US"/>
        </a:p>
      </dgm:t>
    </dgm:pt>
    <dgm:pt modelId="{D93901B4-BFE8-4376-BE10-34EE7D6731F6}" type="sibTrans" cxnId="{A96EF1C5-E630-4A76-AA6C-D0BE89FFA4D1}">
      <dgm:prSet/>
      <dgm:spPr/>
      <dgm:t>
        <a:bodyPr/>
        <a:lstStyle/>
        <a:p>
          <a:endParaRPr lang="en-US"/>
        </a:p>
      </dgm:t>
    </dgm:pt>
    <dgm:pt modelId="{579CD933-AC36-4EE0-8971-9E85FCB6FCEB}">
      <dgm:prSet/>
      <dgm:spPr/>
      <dgm:t>
        <a:bodyPr/>
        <a:lstStyle/>
        <a:p>
          <a:r>
            <a:rPr lang="en-US"/>
            <a:t>Due date issue</a:t>
          </a:r>
        </a:p>
      </dgm:t>
    </dgm:pt>
    <dgm:pt modelId="{05D57281-06A7-4F21-A391-4630F495F02E}" type="parTrans" cxnId="{6074F74A-4683-40CF-9AF3-388280A49E2F}">
      <dgm:prSet/>
      <dgm:spPr/>
      <dgm:t>
        <a:bodyPr/>
        <a:lstStyle/>
        <a:p>
          <a:endParaRPr lang="en-US"/>
        </a:p>
      </dgm:t>
    </dgm:pt>
    <dgm:pt modelId="{E4368485-F657-4EA1-B41C-F85948DA2ACC}" type="sibTrans" cxnId="{6074F74A-4683-40CF-9AF3-388280A49E2F}">
      <dgm:prSet/>
      <dgm:spPr/>
      <dgm:t>
        <a:bodyPr/>
        <a:lstStyle/>
        <a:p>
          <a:endParaRPr lang="en-US"/>
        </a:p>
      </dgm:t>
    </dgm:pt>
    <dgm:pt modelId="{7EB43150-1CDD-4257-8D0B-B700965EDA38}">
      <dgm:prSet/>
      <dgm:spPr/>
      <dgm:t>
        <a:bodyPr/>
        <a:lstStyle/>
        <a:p>
          <a:r>
            <a:rPr lang="en-US"/>
            <a:t>Interest rate.</a:t>
          </a:r>
        </a:p>
      </dgm:t>
    </dgm:pt>
    <dgm:pt modelId="{3C6917F4-3827-414C-B3B1-4CDABFE1D51C}" type="parTrans" cxnId="{C500C1AA-F4F6-42F5-A683-68B837102F42}">
      <dgm:prSet/>
      <dgm:spPr/>
      <dgm:t>
        <a:bodyPr/>
        <a:lstStyle/>
        <a:p>
          <a:endParaRPr lang="en-US"/>
        </a:p>
      </dgm:t>
    </dgm:pt>
    <dgm:pt modelId="{33DCB59A-E4EC-4CE5-93B9-AEEF38134FC1}" type="sibTrans" cxnId="{C500C1AA-F4F6-42F5-A683-68B837102F42}">
      <dgm:prSet/>
      <dgm:spPr/>
      <dgm:t>
        <a:bodyPr/>
        <a:lstStyle/>
        <a:p>
          <a:endParaRPr lang="en-US"/>
        </a:p>
      </dgm:t>
    </dgm:pt>
    <dgm:pt modelId="{AB890BB2-B85B-4037-908E-965DBD374831}">
      <dgm:prSet/>
      <dgm:spPr/>
      <dgm:t>
        <a:bodyPr/>
        <a:lstStyle/>
        <a:p>
          <a:r>
            <a:rPr lang="en-US"/>
            <a:t>Promotional offer.</a:t>
          </a:r>
        </a:p>
      </dgm:t>
    </dgm:pt>
    <dgm:pt modelId="{30234420-840D-463F-9112-B70977D859E2}" type="parTrans" cxnId="{F7798FCA-D4BC-4CAF-BDF3-400DC505BE99}">
      <dgm:prSet/>
      <dgm:spPr/>
      <dgm:t>
        <a:bodyPr/>
        <a:lstStyle/>
        <a:p>
          <a:endParaRPr lang="en-US"/>
        </a:p>
      </dgm:t>
    </dgm:pt>
    <dgm:pt modelId="{D23C9086-EB76-4FC8-924A-E590A69DF131}" type="sibTrans" cxnId="{F7798FCA-D4BC-4CAF-BDF3-400DC505BE99}">
      <dgm:prSet/>
      <dgm:spPr/>
      <dgm:t>
        <a:bodyPr/>
        <a:lstStyle/>
        <a:p>
          <a:endParaRPr lang="en-US"/>
        </a:p>
      </dgm:t>
    </dgm:pt>
    <dgm:pt modelId="{AE20EFA5-E66C-47A7-99E4-089B15BD9D28}">
      <dgm:prSet/>
      <dgm:spPr/>
      <dgm:t>
        <a:bodyPr/>
        <a:lstStyle/>
        <a:p>
          <a:r>
            <a:rPr lang="en-US"/>
            <a:t>Additional Benefits.</a:t>
          </a:r>
        </a:p>
      </dgm:t>
    </dgm:pt>
    <dgm:pt modelId="{F190F3E0-4261-4747-9060-BE3CC785A59B}" type="parTrans" cxnId="{D6C9DA16-5768-416E-B909-35CF42E3280C}">
      <dgm:prSet/>
      <dgm:spPr/>
      <dgm:t>
        <a:bodyPr/>
        <a:lstStyle/>
        <a:p>
          <a:endParaRPr lang="en-US"/>
        </a:p>
      </dgm:t>
    </dgm:pt>
    <dgm:pt modelId="{65A101F0-40A1-4314-806D-DE416ACFDCE3}" type="sibTrans" cxnId="{D6C9DA16-5768-416E-B909-35CF42E3280C}">
      <dgm:prSet/>
      <dgm:spPr/>
      <dgm:t>
        <a:bodyPr/>
        <a:lstStyle/>
        <a:p>
          <a:endParaRPr lang="en-US"/>
        </a:p>
      </dgm:t>
    </dgm:pt>
    <dgm:pt modelId="{27122FF4-5DCD-495F-8453-DC8A03F0CFC4}">
      <dgm:prSet/>
      <dgm:spPr/>
      <dgm:t>
        <a:bodyPr/>
        <a:lstStyle/>
        <a:p>
          <a:r>
            <a:rPr lang="en-US"/>
            <a:t>Advantage to the bank is</a:t>
          </a:r>
        </a:p>
      </dgm:t>
    </dgm:pt>
    <dgm:pt modelId="{274944C5-51F9-4690-8C22-4696F8137349}" type="parTrans" cxnId="{8FC45472-7025-4ABA-BD26-437CF4939C4C}">
      <dgm:prSet/>
      <dgm:spPr/>
      <dgm:t>
        <a:bodyPr/>
        <a:lstStyle/>
        <a:p>
          <a:endParaRPr lang="en-US"/>
        </a:p>
      </dgm:t>
    </dgm:pt>
    <dgm:pt modelId="{F533A000-F8CB-4EC9-AC4B-154A1CBC2373}" type="sibTrans" cxnId="{8FC45472-7025-4ABA-BD26-437CF4939C4C}">
      <dgm:prSet/>
      <dgm:spPr/>
      <dgm:t>
        <a:bodyPr/>
        <a:lstStyle/>
        <a:p>
          <a:endParaRPr lang="en-US"/>
        </a:p>
      </dgm:t>
    </dgm:pt>
    <dgm:pt modelId="{2BE232D1-6D96-44F0-A120-7D6E3B79DD4C}">
      <dgm:prSet/>
      <dgm:spPr/>
      <dgm:t>
        <a:bodyPr/>
        <a:lstStyle/>
        <a:p>
          <a:r>
            <a:rPr lang="en-US"/>
            <a:t>New customer</a:t>
          </a:r>
        </a:p>
      </dgm:t>
    </dgm:pt>
    <dgm:pt modelId="{B2B35D16-F16E-4AAD-894E-6B4D2ADE9B89}" type="parTrans" cxnId="{279CC216-644D-4282-8A12-1E851FFB7FEC}">
      <dgm:prSet/>
      <dgm:spPr/>
      <dgm:t>
        <a:bodyPr/>
        <a:lstStyle/>
        <a:p>
          <a:endParaRPr lang="en-US"/>
        </a:p>
      </dgm:t>
    </dgm:pt>
    <dgm:pt modelId="{609BCAFE-1BF4-4D9D-A35B-DE7B71860D8E}" type="sibTrans" cxnId="{279CC216-644D-4282-8A12-1E851FFB7FEC}">
      <dgm:prSet/>
      <dgm:spPr/>
      <dgm:t>
        <a:bodyPr/>
        <a:lstStyle/>
        <a:p>
          <a:endParaRPr lang="en-US"/>
        </a:p>
      </dgm:t>
    </dgm:pt>
    <dgm:pt modelId="{E930A06F-4238-4F19-BFE0-EA30B5399352}">
      <dgm:prSet/>
      <dgm:spPr/>
      <dgm:t>
        <a:bodyPr/>
        <a:lstStyle/>
        <a:p>
          <a:r>
            <a:rPr lang="en-US"/>
            <a:t>Loyalty of customer</a:t>
          </a:r>
        </a:p>
      </dgm:t>
    </dgm:pt>
    <dgm:pt modelId="{D281A66C-3755-43E8-90E8-6BE91C13CCB3}" type="parTrans" cxnId="{0C21EC3E-2164-409F-82D6-40FC4403FFEC}">
      <dgm:prSet/>
      <dgm:spPr/>
      <dgm:t>
        <a:bodyPr/>
        <a:lstStyle/>
        <a:p>
          <a:endParaRPr lang="en-US"/>
        </a:p>
      </dgm:t>
    </dgm:pt>
    <dgm:pt modelId="{4A4D5B2C-5A98-4A4B-88BA-6E658B70CA3B}" type="sibTrans" cxnId="{0C21EC3E-2164-409F-82D6-40FC4403FFEC}">
      <dgm:prSet/>
      <dgm:spPr/>
      <dgm:t>
        <a:bodyPr/>
        <a:lstStyle/>
        <a:p>
          <a:endParaRPr lang="en-US"/>
        </a:p>
      </dgm:t>
    </dgm:pt>
    <dgm:pt modelId="{1838A2CA-5787-49DE-B980-EC902C27E2C9}">
      <dgm:prSet/>
      <dgm:spPr/>
      <dgm:t>
        <a:bodyPr/>
        <a:lstStyle/>
        <a:p>
          <a:r>
            <a:rPr lang="en-US"/>
            <a:t>Additional account</a:t>
          </a:r>
        </a:p>
      </dgm:t>
    </dgm:pt>
    <dgm:pt modelId="{EAEF37A8-B39C-4125-80C6-C587B4E81B08}" type="parTrans" cxnId="{AA203082-5700-4C8E-8FC8-C6BC4C396207}">
      <dgm:prSet/>
      <dgm:spPr/>
      <dgm:t>
        <a:bodyPr/>
        <a:lstStyle/>
        <a:p>
          <a:endParaRPr lang="en-US"/>
        </a:p>
      </dgm:t>
    </dgm:pt>
    <dgm:pt modelId="{5BFCD1EC-CA7F-413F-8DBA-E6C3BD5D38F8}" type="sibTrans" cxnId="{AA203082-5700-4C8E-8FC8-C6BC4C396207}">
      <dgm:prSet/>
      <dgm:spPr/>
      <dgm:t>
        <a:bodyPr/>
        <a:lstStyle/>
        <a:p>
          <a:endParaRPr lang="en-US"/>
        </a:p>
      </dgm:t>
    </dgm:pt>
    <dgm:pt modelId="{426D5B48-E175-438A-887D-FAFD9807E18E}">
      <dgm:prSet phldr="0"/>
      <dgm:spPr/>
      <dgm:t>
        <a:bodyPr/>
        <a:lstStyle/>
        <a:p>
          <a:pPr algn="l"/>
          <a:r>
            <a:rPr lang="en-US"/>
            <a:t>Credit balance can be transferred (apply fees)</a:t>
          </a:r>
        </a:p>
      </dgm:t>
    </dgm:pt>
    <dgm:pt modelId="{2D17E880-36BA-4E5C-A1F0-B5B5CD2EF4AD}" type="parTrans" cxnId="{41418012-E11B-4DD0-8D97-1FD2A617DAF3}">
      <dgm:prSet/>
      <dgm:spPr/>
    </dgm:pt>
    <dgm:pt modelId="{1BCE75E0-096D-4883-958F-DCA5E36C949B}" type="sibTrans" cxnId="{41418012-E11B-4DD0-8D97-1FD2A617DAF3}">
      <dgm:prSet/>
      <dgm:spPr/>
    </dgm:pt>
    <dgm:pt modelId="{3CC00B74-9589-42E0-A91B-6C39D0B89735}">
      <dgm:prSet phldr="0"/>
      <dgm:spPr/>
      <dgm:t>
        <a:bodyPr/>
        <a:lstStyle/>
        <a:p>
          <a:pPr algn="l" rtl="0"/>
          <a:r>
            <a:rPr lang="en-US"/>
            <a:t>Additional benefits</a:t>
          </a:r>
        </a:p>
      </dgm:t>
    </dgm:pt>
    <dgm:pt modelId="{C022280D-EB68-4B79-9003-326B3C4695DE}" type="parTrans" cxnId="{F113661E-1CD4-40FB-AE1C-E3CE195B6A20}">
      <dgm:prSet/>
      <dgm:spPr/>
    </dgm:pt>
    <dgm:pt modelId="{9592C5F5-CB9E-448E-9C1D-9510E391355A}" type="sibTrans" cxnId="{F113661E-1CD4-40FB-AE1C-E3CE195B6A20}">
      <dgm:prSet/>
      <dgm:spPr/>
    </dgm:pt>
    <dgm:pt modelId="{F2E803FE-F5C0-4A95-8CCF-E8C2E41292F1}" type="pres">
      <dgm:prSet presAssocID="{54FB5474-507C-451B-BA21-6EF62CE324BA}" presName="linear" presStyleCnt="0">
        <dgm:presLayoutVars>
          <dgm:dir/>
          <dgm:animLvl val="lvl"/>
          <dgm:resizeHandles val="exact"/>
        </dgm:presLayoutVars>
      </dgm:prSet>
      <dgm:spPr/>
    </dgm:pt>
    <dgm:pt modelId="{59546402-08C7-4437-BD0F-3EA10E55ADC8}" type="pres">
      <dgm:prSet presAssocID="{E8708BE2-E6EB-41A1-A019-1491077DF2CF}" presName="parentLin" presStyleCnt="0"/>
      <dgm:spPr/>
    </dgm:pt>
    <dgm:pt modelId="{134AE181-DE8D-4B82-84FE-A6727AC7C869}" type="pres">
      <dgm:prSet presAssocID="{E8708BE2-E6EB-41A1-A019-1491077DF2CF}" presName="parentLeftMargin" presStyleLbl="node1" presStyleIdx="0" presStyleCnt="3"/>
      <dgm:spPr/>
    </dgm:pt>
    <dgm:pt modelId="{A2BFE3BE-5AB3-45E6-8C94-A0035B00ADFD}" type="pres">
      <dgm:prSet presAssocID="{E8708BE2-E6EB-41A1-A019-1491077DF2CF}" presName="parentText" presStyleLbl="node1" presStyleIdx="0" presStyleCnt="3">
        <dgm:presLayoutVars>
          <dgm:chMax val="0"/>
          <dgm:bulletEnabled val="1"/>
        </dgm:presLayoutVars>
      </dgm:prSet>
      <dgm:spPr/>
    </dgm:pt>
    <dgm:pt modelId="{BB6FC35F-573D-4370-813D-F801B2789145}" type="pres">
      <dgm:prSet presAssocID="{E8708BE2-E6EB-41A1-A019-1491077DF2CF}" presName="negativeSpace" presStyleCnt="0"/>
      <dgm:spPr/>
    </dgm:pt>
    <dgm:pt modelId="{F6A95978-AF55-4202-BE1C-ADD5F3CC6B5D}" type="pres">
      <dgm:prSet presAssocID="{E8708BE2-E6EB-41A1-A019-1491077DF2CF}" presName="childText" presStyleLbl="conFgAcc1" presStyleIdx="0" presStyleCnt="3">
        <dgm:presLayoutVars>
          <dgm:bulletEnabled val="1"/>
        </dgm:presLayoutVars>
      </dgm:prSet>
      <dgm:spPr/>
    </dgm:pt>
    <dgm:pt modelId="{63CC7306-4A34-48B7-B02D-DCF89745D9DE}" type="pres">
      <dgm:prSet presAssocID="{CEF719E8-3742-40C1-8E09-0F03B5E765F5}" presName="spaceBetweenRectangles" presStyleCnt="0"/>
      <dgm:spPr/>
    </dgm:pt>
    <dgm:pt modelId="{50A3F3CA-4C89-4B39-BA2B-BD5B66C5F3C7}" type="pres">
      <dgm:prSet presAssocID="{52B6CD2C-EFDD-4AC1-8745-0FB1A6760D39}" presName="parentLin" presStyleCnt="0"/>
      <dgm:spPr/>
    </dgm:pt>
    <dgm:pt modelId="{5B3E4575-3D55-4713-81C4-B09E7DE31CCE}" type="pres">
      <dgm:prSet presAssocID="{52B6CD2C-EFDD-4AC1-8745-0FB1A6760D39}" presName="parentLeftMargin" presStyleLbl="node1" presStyleIdx="0" presStyleCnt="3"/>
      <dgm:spPr/>
    </dgm:pt>
    <dgm:pt modelId="{91EA9CE4-6CBD-44B0-90F7-01D6563B5B03}" type="pres">
      <dgm:prSet presAssocID="{52B6CD2C-EFDD-4AC1-8745-0FB1A6760D39}" presName="parentText" presStyleLbl="node1" presStyleIdx="1" presStyleCnt="3">
        <dgm:presLayoutVars>
          <dgm:chMax val="0"/>
          <dgm:bulletEnabled val="1"/>
        </dgm:presLayoutVars>
      </dgm:prSet>
      <dgm:spPr/>
    </dgm:pt>
    <dgm:pt modelId="{E08E1EDB-54E3-4BA8-8AA0-6B456365D394}" type="pres">
      <dgm:prSet presAssocID="{52B6CD2C-EFDD-4AC1-8745-0FB1A6760D39}" presName="negativeSpace" presStyleCnt="0"/>
      <dgm:spPr/>
    </dgm:pt>
    <dgm:pt modelId="{3261C114-9890-4C57-91DC-77C24E548D64}" type="pres">
      <dgm:prSet presAssocID="{52B6CD2C-EFDD-4AC1-8745-0FB1A6760D39}" presName="childText" presStyleLbl="conFgAcc1" presStyleIdx="1" presStyleCnt="3">
        <dgm:presLayoutVars>
          <dgm:bulletEnabled val="1"/>
        </dgm:presLayoutVars>
      </dgm:prSet>
      <dgm:spPr/>
    </dgm:pt>
    <dgm:pt modelId="{5FDE0C9A-6D6A-4E09-8818-94275EF7BFD5}" type="pres">
      <dgm:prSet presAssocID="{D93901B4-BFE8-4376-BE10-34EE7D6731F6}" presName="spaceBetweenRectangles" presStyleCnt="0"/>
      <dgm:spPr/>
    </dgm:pt>
    <dgm:pt modelId="{E1AE5C8A-DAA2-494A-876B-1F8098EC109F}" type="pres">
      <dgm:prSet presAssocID="{27122FF4-5DCD-495F-8453-DC8A03F0CFC4}" presName="parentLin" presStyleCnt="0"/>
      <dgm:spPr/>
    </dgm:pt>
    <dgm:pt modelId="{EAF40C3D-2A97-4E5D-A0E3-36412C56A74C}" type="pres">
      <dgm:prSet presAssocID="{27122FF4-5DCD-495F-8453-DC8A03F0CFC4}" presName="parentLeftMargin" presStyleLbl="node1" presStyleIdx="1" presStyleCnt="3"/>
      <dgm:spPr/>
    </dgm:pt>
    <dgm:pt modelId="{71B9D649-A175-4C6D-9D73-9CBB3A4B772E}" type="pres">
      <dgm:prSet presAssocID="{27122FF4-5DCD-495F-8453-DC8A03F0CFC4}" presName="parentText" presStyleLbl="node1" presStyleIdx="2" presStyleCnt="3">
        <dgm:presLayoutVars>
          <dgm:chMax val="0"/>
          <dgm:bulletEnabled val="1"/>
        </dgm:presLayoutVars>
      </dgm:prSet>
      <dgm:spPr/>
    </dgm:pt>
    <dgm:pt modelId="{A4FF5250-0C70-4CAE-A20F-3591598FD3F8}" type="pres">
      <dgm:prSet presAssocID="{27122FF4-5DCD-495F-8453-DC8A03F0CFC4}" presName="negativeSpace" presStyleCnt="0"/>
      <dgm:spPr/>
    </dgm:pt>
    <dgm:pt modelId="{E1EA630A-18B7-4D7B-B33C-E56487B2D8E5}" type="pres">
      <dgm:prSet presAssocID="{27122FF4-5DCD-495F-8453-DC8A03F0CFC4}" presName="childText" presStyleLbl="conFgAcc1" presStyleIdx="2" presStyleCnt="3">
        <dgm:presLayoutVars>
          <dgm:bulletEnabled val="1"/>
        </dgm:presLayoutVars>
      </dgm:prSet>
      <dgm:spPr/>
    </dgm:pt>
  </dgm:ptLst>
  <dgm:cxnLst>
    <dgm:cxn modelId="{E83E3E0B-3DDA-4C0B-B7D2-545089CBE573}" type="presOf" srcId="{AE20EFA5-E66C-47A7-99E4-089B15BD9D28}" destId="{3261C114-9890-4C57-91DC-77C24E548D64}" srcOrd="0" destOrd="3" presId="urn:microsoft.com/office/officeart/2005/8/layout/list1"/>
    <dgm:cxn modelId="{41418012-E11B-4DD0-8D97-1FD2A617DAF3}" srcId="{27122FF4-5DCD-495F-8453-DC8A03F0CFC4}" destId="{426D5B48-E175-438A-887D-FAFD9807E18E}" srcOrd="4" destOrd="0" parTransId="{2D17E880-36BA-4E5C-A1F0-B5B5CD2EF4AD}" sibTransId="{1BCE75E0-096D-4883-958F-DCA5E36C949B}"/>
    <dgm:cxn modelId="{279CC216-644D-4282-8A12-1E851FFB7FEC}" srcId="{27122FF4-5DCD-495F-8453-DC8A03F0CFC4}" destId="{2BE232D1-6D96-44F0-A120-7D6E3B79DD4C}" srcOrd="0" destOrd="0" parTransId="{B2B35D16-F16E-4AAD-894E-6B4D2ADE9B89}" sibTransId="{609BCAFE-1BF4-4D9D-A35B-DE7B71860D8E}"/>
    <dgm:cxn modelId="{D6C9DA16-5768-416E-B909-35CF42E3280C}" srcId="{52B6CD2C-EFDD-4AC1-8745-0FB1A6760D39}" destId="{AE20EFA5-E66C-47A7-99E4-089B15BD9D28}" srcOrd="3" destOrd="0" parTransId="{F190F3E0-4261-4747-9060-BE3CC785A59B}" sibTransId="{65A101F0-40A1-4314-806D-DE416ACFDCE3}"/>
    <dgm:cxn modelId="{F113661E-1CD4-40FB-AE1C-E3CE195B6A20}" srcId="{27122FF4-5DCD-495F-8453-DC8A03F0CFC4}" destId="{3CC00B74-9589-42E0-A91B-6C39D0B89735}" srcOrd="3" destOrd="0" parTransId="{C022280D-EB68-4B79-9003-326B3C4695DE}" sibTransId="{9592C5F5-CB9E-448E-9C1D-9510E391355A}"/>
    <dgm:cxn modelId="{3AEC693D-0E77-4CF1-B47A-BA5122ED8D92}" type="presOf" srcId="{7EB43150-1CDD-4257-8D0B-B700965EDA38}" destId="{3261C114-9890-4C57-91DC-77C24E548D64}" srcOrd="0" destOrd="1" presId="urn:microsoft.com/office/officeart/2005/8/layout/list1"/>
    <dgm:cxn modelId="{0C21EC3E-2164-409F-82D6-40FC4403FFEC}" srcId="{27122FF4-5DCD-495F-8453-DC8A03F0CFC4}" destId="{E930A06F-4238-4F19-BFE0-EA30B5399352}" srcOrd="1" destOrd="0" parTransId="{D281A66C-3755-43E8-90E8-6BE91C13CCB3}" sibTransId="{4A4D5B2C-5A98-4A4B-88BA-6E658B70CA3B}"/>
    <dgm:cxn modelId="{AF54D361-66B9-496A-A453-C5D66B607DD1}" type="presOf" srcId="{52B6CD2C-EFDD-4AC1-8745-0FB1A6760D39}" destId="{91EA9CE4-6CBD-44B0-90F7-01D6563B5B03}" srcOrd="1" destOrd="0" presId="urn:microsoft.com/office/officeart/2005/8/layout/list1"/>
    <dgm:cxn modelId="{03CD6C66-FA7A-44C4-9B1D-EE01FBBFCC41}" type="presOf" srcId="{579CD933-AC36-4EE0-8971-9E85FCB6FCEB}" destId="{3261C114-9890-4C57-91DC-77C24E548D64}" srcOrd="0" destOrd="0" presId="urn:microsoft.com/office/officeart/2005/8/layout/list1"/>
    <dgm:cxn modelId="{6074F74A-4683-40CF-9AF3-388280A49E2F}" srcId="{52B6CD2C-EFDD-4AC1-8745-0FB1A6760D39}" destId="{579CD933-AC36-4EE0-8971-9E85FCB6FCEB}" srcOrd="0" destOrd="0" parTransId="{05D57281-06A7-4F21-A391-4630F495F02E}" sibTransId="{E4368485-F657-4EA1-B41C-F85948DA2ACC}"/>
    <dgm:cxn modelId="{A6437D4B-B5BD-4722-B467-9932ED072B86}" type="presOf" srcId="{426D5B48-E175-438A-887D-FAFD9807E18E}" destId="{E1EA630A-18B7-4D7B-B33C-E56487B2D8E5}" srcOrd="0" destOrd="4" presId="urn:microsoft.com/office/officeart/2005/8/layout/list1"/>
    <dgm:cxn modelId="{8FC45472-7025-4ABA-BD26-437CF4939C4C}" srcId="{54FB5474-507C-451B-BA21-6EF62CE324BA}" destId="{27122FF4-5DCD-495F-8453-DC8A03F0CFC4}" srcOrd="2" destOrd="0" parTransId="{274944C5-51F9-4690-8C22-4696F8137349}" sibTransId="{F533A000-F8CB-4EC9-AC4B-154A1CBC2373}"/>
    <dgm:cxn modelId="{FB440874-130B-4B41-B9AD-71E625FB5D6D}" type="presOf" srcId="{E8708BE2-E6EB-41A1-A019-1491077DF2CF}" destId="{134AE181-DE8D-4B82-84FE-A6727AC7C869}" srcOrd="0" destOrd="0" presId="urn:microsoft.com/office/officeart/2005/8/layout/list1"/>
    <dgm:cxn modelId="{EB104874-5E70-4380-9C82-D535CBAF7FFB}" srcId="{54FB5474-507C-451B-BA21-6EF62CE324BA}" destId="{E8708BE2-E6EB-41A1-A019-1491077DF2CF}" srcOrd="0" destOrd="0" parTransId="{052C8211-29CA-4BB1-A47E-AD2E28A593A3}" sibTransId="{CEF719E8-3742-40C1-8E09-0F03B5E765F5}"/>
    <dgm:cxn modelId="{AA203082-5700-4C8E-8FC8-C6BC4C396207}" srcId="{27122FF4-5DCD-495F-8453-DC8A03F0CFC4}" destId="{1838A2CA-5787-49DE-B980-EC902C27E2C9}" srcOrd="2" destOrd="0" parTransId="{EAEF37A8-B39C-4125-80C6-C587B4E81B08}" sibTransId="{5BFCD1EC-CA7F-413F-8DBA-E6C3BD5D38F8}"/>
    <dgm:cxn modelId="{C500C1AA-F4F6-42F5-A683-68B837102F42}" srcId="{52B6CD2C-EFDD-4AC1-8745-0FB1A6760D39}" destId="{7EB43150-1CDD-4257-8D0B-B700965EDA38}" srcOrd="1" destOrd="0" parTransId="{3C6917F4-3827-414C-B3B1-4CDABFE1D51C}" sibTransId="{33DCB59A-E4EC-4CE5-93B9-AEEF38134FC1}"/>
    <dgm:cxn modelId="{40D2FEAD-F09E-408C-9261-1CA2983F3FCA}" type="presOf" srcId="{27122FF4-5DCD-495F-8453-DC8A03F0CFC4}" destId="{71B9D649-A175-4C6D-9D73-9CBB3A4B772E}" srcOrd="1" destOrd="0" presId="urn:microsoft.com/office/officeart/2005/8/layout/list1"/>
    <dgm:cxn modelId="{F74E74BB-0591-4EE8-9E31-9B52C58A8D57}" type="presOf" srcId="{54FB5474-507C-451B-BA21-6EF62CE324BA}" destId="{F2E803FE-F5C0-4A95-8CCF-E8C2E41292F1}" srcOrd="0" destOrd="0" presId="urn:microsoft.com/office/officeart/2005/8/layout/list1"/>
    <dgm:cxn modelId="{0FCCABBB-3F7F-473D-B285-C2C5A517C8EE}" type="presOf" srcId="{27122FF4-5DCD-495F-8453-DC8A03F0CFC4}" destId="{EAF40C3D-2A97-4E5D-A0E3-36412C56A74C}" srcOrd="0" destOrd="0" presId="urn:microsoft.com/office/officeart/2005/8/layout/list1"/>
    <dgm:cxn modelId="{BB6C5BC2-AC09-4050-8C29-B82B9EB7C1DF}" type="presOf" srcId="{2BE232D1-6D96-44F0-A120-7D6E3B79DD4C}" destId="{E1EA630A-18B7-4D7B-B33C-E56487B2D8E5}" srcOrd="0" destOrd="0" presId="urn:microsoft.com/office/officeart/2005/8/layout/list1"/>
    <dgm:cxn modelId="{A96EF1C5-E630-4A76-AA6C-D0BE89FFA4D1}" srcId="{54FB5474-507C-451B-BA21-6EF62CE324BA}" destId="{52B6CD2C-EFDD-4AC1-8745-0FB1A6760D39}" srcOrd="1" destOrd="0" parTransId="{502E7637-D912-475C-AECE-F281D42E58A9}" sibTransId="{D93901B4-BFE8-4376-BE10-34EE7D6731F6}"/>
    <dgm:cxn modelId="{F7798FCA-D4BC-4CAF-BDF3-400DC505BE99}" srcId="{52B6CD2C-EFDD-4AC1-8745-0FB1A6760D39}" destId="{AB890BB2-B85B-4037-908E-965DBD374831}" srcOrd="2" destOrd="0" parTransId="{30234420-840D-463F-9112-B70977D859E2}" sibTransId="{D23C9086-EB76-4FC8-924A-E590A69DF131}"/>
    <dgm:cxn modelId="{68CEE4D0-C73B-4D8A-ABBB-F9B18552ACB0}" type="presOf" srcId="{E8708BE2-E6EB-41A1-A019-1491077DF2CF}" destId="{A2BFE3BE-5AB3-45E6-8C94-A0035B00ADFD}" srcOrd="1" destOrd="0" presId="urn:microsoft.com/office/officeart/2005/8/layout/list1"/>
    <dgm:cxn modelId="{F0444CDE-D091-4068-9D71-D8871286817B}" type="presOf" srcId="{E930A06F-4238-4F19-BFE0-EA30B5399352}" destId="{E1EA630A-18B7-4D7B-B33C-E56487B2D8E5}" srcOrd="0" destOrd="1" presId="urn:microsoft.com/office/officeart/2005/8/layout/list1"/>
    <dgm:cxn modelId="{D74300E0-1302-477B-8A92-826ABB038CF5}" type="presOf" srcId="{52B6CD2C-EFDD-4AC1-8745-0FB1A6760D39}" destId="{5B3E4575-3D55-4713-81C4-B09E7DE31CCE}" srcOrd="0" destOrd="0" presId="urn:microsoft.com/office/officeart/2005/8/layout/list1"/>
    <dgm:cxn modelId="{5F861CE3-BC9E-4B47-911A-9283A7105B9E}" type="presOf" srcId="{3CC00B74-9589-42E0-A91B-6C39D0B89735}" destId="{E1EA630A-18B7-4D7B-B33C-E56487B2D8E5}" srcOrd="0" destOrd="3" presId="urn:microsoft.com/office/officeart/2005/8/layout/list1"/>
    <dgm:cxn modelId="{1FCADDE3-F307-45AE-8818-DAA43ADABD24}" type="presOf" srcId="{AB890BB2-B85B-4037-908E-965DBD374831}" destId="{3261C114-9890-4C57-91DC-77C24E548D64}" srcOrd="0" destOrd="2" presId="urn:microsoft.com/office/officeart/2005/8/layout/list1"/>
    <dgm:cxn modelId="{03F66CF3-9C57-41AC-8023-DC2699C1F869}" type="presOf" srcId="{1838A2CA-5787-49DE-B980-EC902C27E2C9}" destId="{E1EA630A-18B7-4D7B-B33C-E56487B2D8E5}" srcOrd="0" destOrd="2" presId="urn:microsoft.com/office/officeart/2005/8/layout/list1"/>
    <dgm:cxn modelId="{0F9ABAE8-AF78-4A9A-A979-D6DD3F207B25}" type="presParOf" srcId="{F2E803FE-F5C0-4A95-8CCF-E8C2E41292F1}" destId="{59546402-08C7-4437-BD0F-3EA10E55ADC8}" srcOrd="0" destOrd="0" presId="urn:microsoft.com/office/officeart/2005/8/layout/list1"/>
    <dgm:cxn modelId="{9E7D6D47-96C1-4175-A870-57F604F82150}" type="presParOf" srcId="{59546402-08C7-4437-BD0F-3EA10E55ADC8}" destId="{134AE181-DE8D-4B82-84FE-A6727AC7C869}" srcOrd="0" destOrd="0" presId="urn:microsoft.com/office/officeart/2005/8/layout/list1"/>
    <dgm:cxn modelId="{A1A26795-E3ED-46E1-8CE0-178E7FFD4911}" type="presParOf" srcId="{59546402-08C7-4437-BD0F-3EA10E55ADC8}" destId="{A2BFE3BE-5AB3-45E6-8C94-A0035B00ADFD}" srcOrd="1" destOrd="0" presId="urn:microsoft.com/office/officeart/2005/8/layout/list1"/>
    <dgm:cxn modelId="{944CBD15-FF00-4A49-8735-E1415A226F9C}" type="presParOf" srcId="{F2E803FE-F5C0-4A95-8CCF-E8C2E41292F1}" destId="{BB6FC35F-573D-4370-813D-F801B2789145}" srcOrd="1" destOrd="0" presId="urn:microsoft.com/office/officeart/2005/8/layout/list1"/>
    <dgm:cxn modelId="{0C1ACE79-F46E-4155-868D-E17B9A190EDD}" type="presParOf" srcId="{F2E803FE-F5C0-4A95-8CCF-E8C2E41292F1}" destId="{F6A95978-AF55-4202-BE1C-ADD5F3CC6B5D}" srcOrd="2" destOrd="0" presId="urn:microsoft.com/office/officeart/2005/8/layout/list1"/>
    <dgm:cxn modelId="{1EDAE8A1-027E-4974-B5BD-3ECAB18F59AF}" type="presParOf" srcId="{F2E803FE-F5C0-4A95-8CCF-E8C2E41292F1}" destId="{63CC7306-4A34-48B7-B02D-DCF89745D9DE}" srcOrd="3" destOrd="0" presId="urn:microsoft.com/office/officeart/2005/8/layout/list1"/>
    <dgm:cxn modelId="{D5BCD888-4BDB-4FC5-97AF-9154E41D4418}" type="presParOf" srcId="{F2E803FE-F5C0-4A95-8CCF-E8C2E41292F1}" destId="{50A3F3CA-4C89-4B39-BA2B-BD5B66C5F3C7}" srcOrd="4" destOrd="0" presId="urn:microsoft.com/office/officeart/2005/8/layout/list1"/>
    <dgm:cxn modelId="{D3E581E6-A85D-4E77-B54D-EAF94475B202}" type="presParOf" srcId="{50A3F3CA-4C89-4B39-BA2B-BD5B66C5F3C7}" destId="{5B3E4575-3D55-4713-81C4-B09E7DE31CCE}" srcOrd="0" destOrd="0" presId="urn:microsoft.com/office/officeart/2005/8/layout/list1"/>
    <dgm:cxn modelId="{E54A4571-330E-4DFD-99B5-823E67864292}" type="presParOf" srcId="{50A3F3CA-4C89-4B39-BA2B-BD5B66C5F3C7}" destId="{91EA9CE4-6CBD-44B0-90F7-01D6563B5B03}" srcOrd="1" destOrd="0" presId="urn:microsoft.com/office/officeart/2005/8/layout/list1"/>
    <dgm:cxn modelId="{D5894DBF-A60D-4D0C-8C73-988CEB3FABE8}" type="presParOf" srcId="{F2E803FE-F5C0-4A95-8CCF-E8C2E41292F1}" destId="{E08E1EDB-54E3-4BA8-8AA0-6B456365D394}" srcOrd="5" destOrd="0" presId="urn:microsoft.com/office/officeart/2005/8/layout/list1"/>
    <dgm:cxn modelId="{8576E61B-61A2-4B14-904B-F35FCB8CC21C}" type="presParOf" srcId="{F2E803FE-F5C0-4A95-8CCF-E8C2E41292F1}" destId="{3261C114-9890-4C57-91DC-77C24E548D64}" srcOrd="6" destOrd="0" presId="urn:microsoft.com/office/officeart/2005/8/layout/list1"/>
    <dgm:cxn modelId="{C6180F36-EAEC-480D-8C83-13B0435AE28E}" type="presParOf" srcId="{F2E803FE-F5C0-4A95-8CCF-E8C2E41292F1}" destId="{5FDE0C9A-6D6A-4E09-8818-94275EF7BFD5}" srcOrd="7" destOrd="0" presId="urn:microsoft.com/office/officeart/2005/8/layout/list1"/>
    <dgm:cxn modelId="{780957AA-FBA5-4AC7-8FA7-F74EC535404F}" type="presParOf" srcId="{F2E803FE-F5C0-4A95-8CCF-E8C2E41292F1}" destId="{E1AE5C8A-DAA2-494A-876B-1F8098EC109F}" srcOrd="8" destOrd="0" presId="urn:microsoft.com/office/officeart/2005/8/layout/list1"/>
    <dgm:cxn modelId="{1B482B2F-C6B9-4C59-83B9-955B27BFE5DB}" type="presParOf" srcId="{E1AE5C8A-DAA2-494A-876B-1F8098EC109F}" destId="{EAF40C3D-2A97-4E5D-A0E3-36412C56A74C}" srcOrd="0" destOrd="0" presId="urn:microsoft.com/office/officeart/2005/8/layout/list1"/>
    <dgm:cxn modelId="{44631165-87E3-488B-89F8-C80B0C9F12DA}" type="presParOf" srcId="{E1AE5C8A-DAA2-494A-876B-1F8098EC109F}" destId="{71B9D649-A175-4C6D-9D73-9CBB3A4B772E}" srcOrd="1" destOrd="0" presId="urn:microsoft.com/office/officeart/2005/8/layout/list1"/>
    <dgm:cxn modelId="{0E4D4652-1EDC-43DF-83AB-9C1883E4254B}" type="presParOf" srcId="{F2E803FE-F5C0-4A95-8CCF-E8C2E41292F1}" destId="{A4FF5250-0C70-4CAE-A20F-3591598FD3F8}" srcOrd="9" destOrd="0" presId="urn:microsoft.com/office/officeart/2005/8/layout/list1"/>
    <dgm:cxn modelId="{B96AF8FD-B83D-4732-BEAC-2051F7155104}" type="presParOf" srcId="{F2E803FE-F5C0-4A95-8CCF-E8C2E41292F1}" destId="{E1EA630A-18B7-4D7B-B33C-E56487B2D8E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8121DB-F521-4862-8E41-F17FB4B1AB0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A17B826-724B-4CA2-825E-02BC7950AA8F}">
      <dgm:prSet/>
      <dgm:spPr/>
      <dgm:t>
        <a:bodyPr/>
        <a:lstStyle/>
        <a:p>
          <a:r>
            <a:rPr lang="en-US"/>
            <a:t>Header section </a:t>
          </a:r>
        </a:p>
      </dgm:t>
    </dgm:pt>
    <dgm:pt modelId="{51E469AB-6D2F-472F-818E-6D6829D91FAA}" type="parTrans" cxnId="{31D77827-35DA-4EC2-BE31-E6F5A56ED8D7}">
      <dgm:prSet/>
      <dgm:spPr/>
      <dgm:t>
        <a:bodyPr/>
        <a:lstStyle/>
        <a:p>
          <a:endParaRPr lang="en-US"/>
        </a:p>
      </dgm:t>
    </dgm:pt>
    <dgm:pt modelId="{E445DACD-15EB-4CAE-B9D4-F15900E028D3}" type="sibTrans" cxnId="{31D77827-35DA-4EC2-BE31-E6F5A56ED8D7}">
      <dgm:prSet/>
      <dgm:spPr/>
      <dgm:t>
        <a:bodyPr/>
        <a:lstStyle/>
        <a:p>
          <a:endParaRPr lang="en-US"/>
        </a:p>
      </dgm:t>
    </dgm:pt>
    <dgm:pt modelId="{4E6CC44E-9FBC-40B8-8518-16A30C931B54}">
      <dgm:prSet/>
      <dgm:spPr/>
      <dgm:t>
        <a:bodyPr/>
        <a:lstStyle/>
        <a:p>
          <a:r>
            <a:rPr lang="en-US"/>
            <a:t>Transaction section</a:t>
          </a:r>
        </a:p>
      </dgm:t>
    </dgm:pt>
    <dgm:pt modelId="{80F32B2F-5A92-4A02-AC66-B60999B2169F}" type="parTrans" cxnId="{CF0470DC-DAA0-4D27-BB76-F76314FC8080}">
      <dgm:prSet/>
      <dgm:spPr/>
      <dgm:t>
        <a:bodyPr/>
        <a:lstStyle/>
        <a:p>
          <a:endParaRPr lang="en-US"/>
        </a:p>
      </dgm:t>
    </dgm:pt>
    <dgm:pt modelId="{7946AF40-02D1-46CF-B949-64F0D3FB4FA9}" type="sibTrans" cxnId="{CF0470DC-DAA0-4D27-BB76-F76314FC8080}">
      <dgm:prSet/>
      <dgm:spPr/>
      <dgm:t>
        <a:bodyPr/>
        <a:lstStyle/>
        <a:p>
          <a:endParaRPr lang="en-US"/>
        </a:p>
      </dgm:t>
    </dgm:pt>
    <dgm:pt modelId="{398C168F-AE61-4E58-952A-CBEA73F5F5CA}">
      <dgm:prSet/>
      <dgm:spPr/>
      <dgm:t>
        <a:bodyPr/>
        <a:lstStyle/>
        <a:p>
          <a:r>
            <a:rPr lang="en-US"/>
            <a:t>Reward section</a:t>
          </a:r>
        </a:p>
      </dgm:t>
    </dgm:pt>
    <dgm:pt modelId="{E07AD5C8-B2BB-4FC0-BDF4-4E1E2BAABCFC}" type="parTrans" cxnId="{02D5CDAD-8D0B-4B13-BE16-575F676EC519}">
      <dgm:prSet/>
      <dgm:spPr/>
      <dgm:t>
        <a:bodyPr/>
        <a:lstStyle/>
        <a:p>
          <a:endParaRPr lang="en-US"/>
        </a:p>
      </dgm:t>
    </dgm:pt>
    <dgm:pt modelId="{0AA3520B-6D66-40DD-AC60-3B32FC5DEBCD}" type="sibTrans" cxnId="{02D5CDAD-8D0B-4B13-BE16-575F676EC519}">
      <dgm:prSet/>
      <dgm:spPr/>
      <dgm:t>
        <a:bodyPr/>
        <a:lstStyle/>
        <a:p>
          <a:endParaRPr lang="en-US"/>
        </a:p>
      </dgm:t>
    </dgm:pt>
    <dgm:pt modelId="{0FCCE2CC-A958-49EE-A34A-1ED14C114E74}">
      <dgm:prSet/>
      <dgm:spPr/>
      <dgm:t>
        <a:bodyPr/>
        <a:lstStyle/>
        <a:p>
          <a:r>
            <a:rPr lang="en-US"/>
            <a:t>Payment &amp; Interest section</a:t>
          </a:r>
        </a:p>
      </dgm:t>
    </dgm:pt>
    <dgm:pt modelId="{1FEA3AA1-AE45-4629-996B-21A48F54B116}" type="parTrans" cxnId="{81E9E5F3-36B1-451E-B0F5-DC693873763D}">
      <dgm:prSet/>
      <dgm:spPr/>
      <dgm:t>
        <a:bodyPr/>
        <a:lstStyle/>
        <a:p>
          <a:endParaRPr lang="en-US"/>
        </a:p>
      </dgm:t>
    </dgm:pt>
    <dgm:pt modelId="{4C08E9D2-5E5A-442B-853D-80FCA51607AC}" type="sibTrans" cxnId="{81E9E5F3-36B1-451E-B0F5-DC693873763D}">
      <dgm:prSet/>
      <dgm:spPr/>
      <dgm:t>
        <a:bodyPr/>
        <a:lstStyle/>
        <a:p>
          <a:endParaRPr lang="en-US"/>
        </a:p>
      </dgm:t>
    </dgm:pt>
    <dgm:pt modelId="{F3AFF666-5E00-4321-B884-265564785252}">
      <dgm:prSet/>
      <dgm:spPr/>
      <dgm:t>
        <a:bodyPr/>
        <a:lstStyle/>
        <a:p>
          <a:r>
            <a:rPr lang="en-US"/>
            <a:t>Calculating section</a:t>
          </a:r>
        </a:p>
      </dgm:t>
    </dgm:pt>
    <dgm:pt modelId="{2B33572B-8D44-448C-A97E-4E6044132B7E}" type="parTrans" cxnId="{8AE3D704-6C6D-44B9-81D8-948DC15A7424}">
      <dgm:prSet/>
      <dgm:spPr/>
      <dgm:t>
        <a:bodyPr/>
        <a:lstStyle/>
        <a:p>
          <a:endParaRPr lang="en-US"/>
        </a:p>
      </dgm:t>
    </dgm:pt>
    <dgm:pt modelId="{FAD89D20-2B6D-4C99-8671-B982928FD8ED}" type="sibTrans" cxnId="{8AE3D704-6C6D-44B9-81D8-948DC15A7424}">
      <dgm:prSet/>
      <dgm:spPr/>
      <dgm:t>
        <a:bodyPr/>
        <a:lstStyle/>
        <a:p>
          <a:endParaRPr lang="en-US"/>
        </a:p>
      </dgm:t>
    </dgm:pt>
    <dgm:pt modelId="{B4547BEC-A376-47EB-8651-80AB921C6CC3}">
      <dgm:prSet/>
      <dgm:spPr/>
      <dgm:t>
        <a:bodyPr/>
        <a:lstStyle/>
        <a:p>
          <a:r>
            <a:rPr lang="en-US"/>
            <a:t>Remit Slip section</a:t>
          </a:r>
        </a:p>
      </dgm:t>
    </dgm:pt>
    <dgm:pt modelId="{1E6960E9-4E9F-4627-ACFF-0B34D9311307}" type="parTrans" cxnId="{2B532F91-40BD-463A-9F65-277824F9DACC}">
      <dgm:prSet/>
      <dgm:spPr/>
      <dgm:t>
        <a:bodyPr/>
        <a:lstStyle/>
        <a:p>
          <a:endParaRPr lang="en-US"/>
        </a:p>
      </dgm:t>
    </dgm:pt>
    <dgm:pt modelId="{06AE9532-36D7-4DE1-9B9B-22EF6BDC0545}" type="sibTrans" cxnId="{2B532F91-40BD-463A-9F65-277824F9DACC}">
      <dgm:prSet/>
      <dgm:spPr/>
      <dgm:t>
        <a:bodyPr/>
        <a:lstStyle/>
        <a:p>
          <a:endParaRPr lang="en-US"/>
        </a:p>
      </dgm:t>
    </dgm:pt>
    <dgm:pt modelId="{FF6FFA08-5F9F-4C32-B6BD-715478A454DA}" type="pres">
      <dgm:prSet presAssocID="{CF8121DB-F521-4862-8E41-F17FB4B1AB01}" presName="root" presStyleCnt="0">
        <dgm:presLayoutVars>
          <dgm:dir/>
          <dgm:resizeHandles val="exact"/>
        </dgm:presLayoutVars>
      </dgm:prSet>
      <dgm:spPr/>
    </dgm:pt>
    <dgm:pt modelId="{6F34DBF8-9433-49BE-BB48-196384755C02}" type="pres">
      <dgm:prSet presAssocID="{0A17B826-724B-4CA2-825E-02BC7950AA8F}" presName="compNode" presStyleCnt="0"/>
      <dgm:spPr/>
    </dgm:pt>
    <dgm:pt modelId="{F89A9D72-70CF-4194-9CD4-684E3F666266}" type="pres">
      <dgm:prSet presAssocID="{0A17B826-724B-4CA2-825E-02BC7950AA8F}" presName="bgRect" presStyleLbl="bgShp" presStyleIdx="0" presStyleCnt="6"/>
      <dgm:spPr/>
    </dgm:pt>
    <dgm:pt modelId="{0B0838AF-C468-4F69-9009-A3B49BD6AE77}" type="pres">
      <dgm:prSet presAssocID="{0A17B826-724B-4CA2-825E-02BC7950AA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box1"/>
        </a:ext>
      </dgm:extLst>
    </dgm:pt>
    <dgm:pt modelId="{F82F89B8-4AA3-46ED-9378-66ADD5A08A6B}" type="pres">
      <dgm:prSet presAssocID="{0A17B826-724B-4CA2-825E-02BC7950AA8F}" presName="spaceRect" presStyleCnt="0"/>
      <dgm:spPr/>
    </dgm:pt>
    <dgm:pt modelId="{D7A4B9E8-D6B7-4E28-9E2B-CB5C3336E1B8}" type="pres">
      <dgm:prSet presAssocID="{0A17B826-724B-4CA2-825E-02BC7950AA8F}" presName="parTx" presStyleLbl="revTx" presStyleIdx="0" presStyleCnt="6">
        <dgm:presLayoutVars>
          <dgm:chMax val="0"/>
          <dgm:chPref val="0"/>
        </dgm:presLayoutVars>
      </dgm:prSet>
      <dgm:spPr/>
    </dgm:pt>
    <dgm:pt modelId="{F6506703-5040-4375-9A54-CB918AE36748}" type="pres">
      <dgm:prSet presAssocID="{E445DACD-15EB-4CAE-B9D4-F15900E028D3}" presName="sibTrans" presStyleCnt="0"/>
      <dgm:spPr/>
    </dgm:pt>
    <dgm:pt modelId="{0F5603B4-26C2-4861-907D-44DCF3B55456}" type="pres">
      <dgm:prSet presAssocID="{4E6CC44E-9FBC-40B8-8518-16A30C931B54}" presName="compNode" presStyleCnt="0"/>
      <dgm:spPr/>
    </dgm:pt>
    <dgm:pt modelId="{B1E5A2CB-8CCB-4503-A8C2-F224B7E25DB9}" type="pres">
      <dgm:prSet presAssocID="{4E6CC44E-9FBC-40B8-8518-16A30C931B54}" presName="bgRect" presStyleLbl="bgShp" presStyleIdx="1" presStyleCnt="6"/>
      <dgm:spPr/>
    </dgm:pt>
    <dgm:pt modelId="{1EEF1F07-123F-4D36-89FF-141178961187}" type="pres">
      <dgm:prSet presAssocID="{4E6CC44E-9FBC-40B8-8518-16A30C931B5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4D043750-FDA3-4385-BD26-316AEBD6B05B}" type="pres">
      <dgm:prSet presAssocID="{4E6CC44E-9FBC-40B8-8518-16A30C931B54}" presName="spaceRect" presStyleCnt="0"/>
      <dgm:spPr/>
    </dgm:pt>
    <dgm:pt modelId="{3F25DDEB-3496-4E5B-B695-03E47506E8EC}" type="pres">
      <dgm:prSet presAssocID="{4E6CC44E-9FBC-40B8-8518-16A30C931B54}" presName="parTx" presStyleLbl="revTx" presStyleIdx="1" presStyleCnt="6">
        <dgm:presLayoutVars>
          <dgm:chMax val="0"/>
          <dgm:chPref val="0"/>
        </dgm:presLayoutVars>
      </dgm:prSet>
      <dgm:spPr/>
    </dgm:pt>
    <dgm:pt modelId="{1AAB8721-C2CD-46CB-A681-4CE9710DCC6E}" type="pres">
      <dgm:prSet presAssocID="{7946AF40-02D1-46CF-B949-64F0D3FB4FA9}" presName="sibTrans" presStyleCnt="0"/>
      <dgm:spPr/>
    </dgm:pt>
    <dgm:pt modelId="{531CEA71-5EBD-4BAD-AB5F-A4E8B12F004E}" type="pres">
      <dgm:prSet presAssocID="{398C168F-AE61-4E58-952A-CBEA73F5F5CA}" presName="compNode" presStyleCnt="0"/>
      <dgm:spPr/>
    </dgm:pt>
    <dgm:pt modelId="{CAC7F36A-1028-436C-83F3-1F6687341622}" type="pres">
      <dgm:prSet presAssocID="{398C168F-AE61-4E58-952A-CBEA73F5F5CA}" presName="bgRect" presStyleLbl="bgShp" presStyleIdx="2" presStyleCnt="6"/>
      <dgm:spPr/>
    </dgm:pt>
    <dgm:pt modelId="{56A43561-C513-4BB8-A992-CDB6B70FA72F}" type="pres">
      <dgm:prSet presAssocID="{398C168F-AE61-4E58-952A-CBEA73F5F5C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D619BA10-D762-40B1-8AC4-F0805272B857}" type="pres">
      <dgm:prSet presAssocID="{398C168F-AE61-4E58-952A-CBEA73F5F5CA}" presName="spaceRect" presStyleCnt="0"/>
      <dgm:spPr/>
    </dgm:pt>
    <dgm:pt modelId="{85FD9042-EB3A-45AB-923B-5A3E16D478D1}" type="pres">
      <dgm:prSet presAssocID="{398C168F-AE61-4E58-952A-CBEA73F5F5CA}" presName="parTx" presStyleLbl="revTx" presStyleIdx="2" presStyleCnt="6">
        <dgm:presLayoutVars>
          <dgm:chMax val="0"/>
          <dgm:chPref val="0"/>
        </dgm:presLayoutVars>
      </dgm:prSet>
      <dgm:spPr/>
    </dgm:pt>
    <dgm:pt modelId="{01AC8D8E-5179-41AB-8B11-CBDBA927FEA9}" type="pres">
      <dgm:prSet presAssocID="{0AA3520B-6D66-40DD-AC60-3B32FC5DEBCD}" presName="sibTrans" presStyleCnt="0"/>
      <dgm:spPr/>
    </dgm:pt>
    <dgm:pt modelId="{D3236173-84DB-4CF1-8CBF-0D12890C7843}" type="pres">
      <dgm:prSet presAssocID="{0FCCE2CC-A958-49EE-A34A-1ED14C114E74}" presName="compNode" presStyleCnt="0"/>
      <dgm:spPr/>
    </dgm:pt>
    <dgm:pt modelId="{3199A643-EDEC-41EC-9489-D17DD129327A}" type="pres">
      <dgm:prSet presAssocID="{0FCCE2CC-A958-49EE-A34A-1ED14C114E74}" presName="bgRect" presStyleLbl="bgShp" presStyleIdx="3" presStyleCnt="6"/>
      <dgm:spPr/>
    </dgm:pt>
    <dgm:pt modelId="{D8F86B73-F0CA-4F38-96EB-4B07E23B46B6}" type="pres">
      <dgm:prSet presAssocID="{0FCCE2CC-A958-49EE-A34A-1ED14C114E7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01434C7A-04BA-45F6-864F-629BD8F4BDC1}" type="pres">
      <dgm:prSet presAssocID="{0FCCE2CC-A958-49EE-A34A-1ED14C114E74}" presName="spaceRect" presStyleCnt="0"/>
      <dgm:spPr/>
    </dgm:pt>
    <dgm:pt modelId="{9D77B812-E595-4DFC-A5B2-E6FCECF48F1D}" type="pres">
      <dgm:prSet presAssocID="{0FCCE2CC-A958-49EE-A34A-1ED14C114E74}" presName="parTx" presStyleLbl="revTx" presStyleIdx="3" presStyleCnt="6">
        <dgm:presLayoutVars>
          <dgm:chMax val="0"/>
          <dgm:chPref val="0"/>
        </dgm:presLayoutVars>
      </dgm:prSet>
      <dgm:spPr/>
    </dgm:pt>
    <dgm:pt modelId="{556637B0-D046-4FE7-A9EB-DDCECCA071F2}" type="pres">
      <dgm:prSet presAssocID="{4C08E9D2-5E5A-442B-853D-80FCA51607AC}" presName="sibTrans" presStyleCnt="0"/>
      <dgm:spPr/>
    </dgm:pt>
    <dgm:pt modelId="{6667C5E7-6ECD-4EFA-905C-763BA3ABAB37}" type="pres">
      <dgm:prSet presAssocID="{F3AFF666-5E00-4321-B884-265564785252}" presName="compNode" presStyleCnt="0"/>
      <dgm:spPr/>
    </dgm:pt>
    <dgm:pt modelId="{85833842-2A8D-4E92-9728-5EE89541502F}" type="pres">
      <dgm:prSet presAssocID="{F3AFF666-5E00-4321-B884-265564785252}" presName="bgRect" presStyleLbl="bgShp" presStyleIdx="4" presStyleCnt="6"/>
      <dgm:spPr/>
    </dgm:pt>
    <dgm:pt modelId="{503F2F88-FDA8-4F23-ADC0-45D94A10683C}" type="pres">
      <dgm:prSet presAssocID="{F3AFF666-5E00-4321-B884-26556478525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culator"/>
        </a:ext>
      </dgm:extLst>
    </dgm:pt>
    <dgm:pt modelId="{5B2E34BE-4E7E-40B7-B084-FC0A2A58F6B6}" type="pres">
      <dgm:prSet presAssocID="{F3AFF666-5E00-4321-B884-265564785252}" presName="spaceRect" presStyleCnt="0"/>
      <dgm:spPr/>
    </dgm:pt>
    <dgm:pt modelId="{0654BB9D-BA66-4556-AAF1-B37E8FAC8E69}" type="pres">
      <dgm:prSet presAssocID="{F3AFF666-5E00-4321-B884-265564785252}" presName="parTx" presStyleLbl="revTx" presStyleIdx="4" presStyleCnt="6">
        <dgm:presLayoutVars>
          <dgm:chMax val="0"/>
          <dgm:chPref val="0"/>
        </dgm:presLayoutVars>
      </dgm:prSet>
      <dgm:spPr/>
    </dgm:pt>
    <dgm:pt modelId="{155026A7-B08B-4B53-9DB5-94C70B71C3E6}" type="pres">
      <dgm:prSet presAssocID="{FAD89D20-2B6D-4C99-8671-B982928FD8ED}" presName="sibTrans" presStyleCnt="0"/>
      <dgm:spPr/>
    </dgm:pt>
    <dgm:pt modelId="{40272FC4-E359-42D4-853A-2DB0D63338AF}" type="pres">
      <dgm:prSet presAssocID="{B4547BEC-A376-47EB-8651-80AB921C6CC3}" presName="compNode" presStyleCnt="0"/>
      <dgm:spPr/>
    </dgm:pt>
    <dgm:pt modelId="{678A98D3-6199-4A4A-BAF2-59D647DFFB6C}" type="pres">
      <dgm:prSet presAssocID="{B4547BEC-A376-47EB-8651-80AB921C6CC3}" presName="bgRect" presStyleLbl="bgShp" presStyleIdx="5" presStyleCnt="6"/>
      <dgm:spPr/>
    </dgm:pt>
    <dgm:pt modelId="{8AD2F4CC-C89B-4242-B5FA-7C06B97C4C84}" type="pres">
      <dgm:prSet presAssocID="{B4547BEC-A376-47EB-8651-80AB921C6CC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E555F98C-9881-4C29-9236-1D613EC45883}" type="pres">
      <dgm:prSet presAssocID="{B4547BEC-A376-47EB-8651-80AB921C6CC3}" presName="spaceRect" presStyleCnt="0"/>
      <dgm:spPr/>
    </dgm:pt>
    <dgm:pt modelId="{008BF4AF-7EF2-4164-BF6E-5712B215114D}" type="pres">
      <dgm:prSet presAssocID="{B4547BEC-A376-47EB-8651-80AB921C6CC3}" presName="parTx" presStyleLbl="revTx" presStyleIdx="5" presStyleCnt="6">
        <dgm:presLayoutVars>
          <dgm:chMax val="0"/>
          <dgm:chPref val="0"/>
        </dgm:presLayoutVars>
      </dgm:prSet>
      <dgm:spPr/>
    </dgm:pt>
  </dgm:ptLst>
  <dgm:cxnLst>
    <dgm:cxn modelId="{8AE3D704-6C6D-44B9-81D8-948DC15A7424}" srcId="{CF8121DB-F521-4862-8E41-F17FB4B1AB01}" destId="{F3AFF666-5E00-4321-B884-265564785252}" srcOrd="4" destOrd="0" parTransId="{2B33572B-8D44-448C-A97E-4E6044132B7E}" sibTransId="{FAD89D20-2B6D-4C99-8671-B982928FD8ED}"/>
    <dgm:cxn modelId="{57C6BA09-3B05-4E0B-8C04-EF56E46364A4}" type="presOf" srcId="{F3AFF666-5E00-4321-B884-265564785252}" destId="{0654BB9D-BA66-4556-AAF1-B37E8FAC8E69}" srcOrd="0" destOrd="0" presId="urn:microsoft.com/office/officeart/2018/2/layout/IconVerticalSolidList"/>
    <dgm:cxn modelId="{6EC5FF16-2A6B-4553-BB25-61C5840F8F25}" type="presOf" srcId="{0FCCE2CC-A958-49EE-A34A-1ED14C114E74}" destId="{9D77B812-E595-4DFC-A5B2-E6FCECF48F1D}" srcOrd="0" destOrd="0" presId="urn:microsoft.com/office/officeart/2018/2/layout/IconVerticalSolidList"/>
    <dgm:cxn modelId="{9DF1A819-4393-43AA-BEA8-AA6BC8960019}" type="presOf" srcId="{4E6CC44E-9FBC-40B8-8518-16A30C931B54}" destId="{3F25DDEB-3496-4E5B-B695-03E47506E8EC}" srcOrd="0" destOrd="0" presId="urn:microsoft.com/office/officeart/2018/2/layout/IconVerticalSolidList"/>
    <dgm:cxn modelId="{31D77827-35DA-4EC2-BE31-E6F5A56ED8D7}" srcId="{CF8121DB-F521-4862-8E41-F17FB4B1AB01}" destId="{0A17B826-724B-4CA2-825E-02BC7950AA8F}" srcOrd="0" destOrd="0" parTransId="{51E469AB-6D2F-472F-818E-6D6829D91FAA}" sibTransId="{E445DACD-15EB-4CAE-B9D4-F15900E028D3}"/>
    <dgm:cxn modelId="{95EED34C-AD93-44D7-8D76-E3EA6418417D}" type="presOf" srcId="{0A17B826-724B-4CA2-825E-02BC7950AA8F}" destId="{D7A4B9E8-D6B7-4E28-9E2B-CB5C3336E1B8}" srcOrd="0" destOrd="0" presId="urn:microsoft.com/office/officeart/2018/2/layout/IconVerticalSolidList"/>
    <dgm:cxn modelId="{2B532F91-40BD-463A-9F65-277824F9DACC}" srcId="{CF8121DB-F521-4862-8E41-F17FB4B1AB01}" destId="{B4547BEC-A376-47EB-8651-80AB921C6CC3}" srcOrd="5" destOrd="0" parTransId="{1E6960E9-4E9F-4627-ACFF-0B34D9311307}" sibTransId="{06AE9532-36D7-4DE1-9B9B-22EF6BDC0545}"/>
    <dgm:cxn modelId="{248C7CA0-B2AB-4F59-ACF2-FDD874A88269}" type="presOf" srcId="{B4547BEC-A376-47EB-8651-80AB921C6CC3}" destId="{008BF4AF-7EF2-4164-BF6E-5712B215114D}" srcOrd="0" destOrd="0" presId="urn:microsoft.com/office/officeart/2018/2/layout/IconVerticalSolidList"/>
    <dgm:cxn modelId="{E19C9AA2-D586-42A4-BB88-13180F4473FD}" type="presOf" srcId="{CF8121DB-F521-4862-8E41-F17FB4B1AB01}" destId="{FF6FFA08-5F9F-4C32-B6BD-715478A454DA}" srcOrd="0" destOrd="0" presId="urn:microsoft.com/office/officeart/2018/2/layout/IconVerticalSolidList"/>
    <dgm:cxn modelId="{02D5CDAD-8D0B-4B13-BE16-575F676EC519}" srcId="{CF8121DB-F521-4862-8E41-F17FB4B1AB01}" destId="{398C168F-AE61-4E58-952A-CBEA73F5F5CA}" srcOrd="2" destOrd="0" parTransId="{E07AD5C8-B2BB-4FC0-BDF4-4E1E2BAABCFC}" sibTransId="{0AA3520B-6D66-40DD-AC60-3B32FC5DEBCD}"/>
    <dgm:cxn modelId="{CF0470DC-DAA0-4D27-BB76-F76314FC8080}" srcId="{CF8121DB-F521-4862-8E41-F17FB4B1AB01}" destId="{4E6CC44E-9FBC-40B8-8518-16A30C931B54}" srcOrd="1" destOrd="0" parTransId="{80F32B2F-5A92-4A02-AC66-B60999B2169F}" sibTransId="{7946AF40-02D1-46CF-B949-64F0D3FB4FA9}"/>
    <dgm:cxn modelId="{81E9E5F3-36B1-451E-B0F5-DC693873763D}" srcId="{CF8121DB-F521-4862-8E41-F17FB4B1AB01}" destId="{0FCCE2CC-A958-49EE-A34A-1ED14C114E74}" srcOrd="3" destOrd="0" parTransId="{1FEA3AA1-AE45-4629-996B-21A48F54B116}" sibTransId="{4C08E9D2-5E5A-442B-853D-80FCA51607AC}"/>
    <dgm:cxn modelId="{38FEF5F8-9FEF-4FBE-9685-91FC6B4765C8}" type="presOf" srcId="{398C168F-AE61-4E58-952A-CBEA73F5F5CA}" destId="{85FD9042-EB3A-45AB-923B-5A3E16D478D1}" srcOrd="0" destOrd="0" presId="urn:microsoft.com/office/officeart/2018/2/layout/IconVerticalSolidList"/>
    <dgm:cxn modelId="{FB818247-6C57-40FA-A12C-E74E73B47257}" type="presParOf" srcId="{FF6FFA08-5F9F-4C32-B6BD-715478A454DA}" destId="{6F34DBF8-9433-49BE-BB48-196384755C02}" srcOrd="0" destOrd="0" presId="urn:microsoft.com/office/officeart/2018/2/layout/IconVerticalSolidList"/>
    <dgm:cxn modelId="{61591D76-1B89-46F9-B6E3-168AB3E2C27B}" type="presParOf" srcId="{6F34DBF8-9433-49BE-BB48-196384755C02}" destId="{F89A9D72-70CF-4194-9CD4-684E3F666266}" srcOrd="0" destOrd="0" presId="urn:microsoft.com/office/officeart/2018/2/layout/IconVerticalSolidList"/>
    <dgm:cxn modelId="{43D92927-6B6B-4054-AF69-036266C9850F}" type="presParOf" srcId="{6F34DBF8-9433-49BE-BB48-196384755C02}" destId="{0B0838AF-C468-4F69-9009-A3B49BD6AE77}" srcOrd="1" destOrd="0" presId="urn:microsoft.com/office/officeart/2018/2/layout/IconVerticalSolidList"/>
    <dgm:cxn modelId="{CFE96498-4229-44E4-89FA-78BFCEB14029}" type="presParOf" srcId="{6F34DBF8-9433-49BE-BB48-196384755C02}" destId="{F82F89B8-4AA3-46ED-9378-66ADD5A08A6B}" srcOrd="2" destOrd="0" presId="urn:microsoft.com/office/officeart/2018/2/layout/IconVerticalSolidList"/>
    <dgm:cxn modelId="{38CE0B37-98CC-493D-A008-4A793712D8A8}" type="presParOf" srcId="{6F34DBF8-9433-49BE-BB48-196384755C02}" destId="{D7A4B9E8-D6B7-4E28-9E2B-CB5C3336E1B8}" srcOrd="3" destOrd="0" presId="urn:microsoft.com/office/officeart/2018/2/layout/IconVerticalSolidList"/>
    <dgm:cxn modelId="{82CD476D-E290-4CED-996A-DC99027AC6D9}" type="presParOf" srcId="{FF6FFA08-5F9F-4C32-B6BD-715478A454DA}" destId="{F6506703-5040-4375-9A54-CB918AE36748}" srcOrd="1" destOrd="0" presId="urn:microsoft.com/office/officeart/2018/2/layout/IconVerticalSolidList"/>
    <dgm:cxn modelId="{2BBF4A7C-0EB3-48C2-94B4-32FA49EAD8DA}" type="presParOf" srcId="{FF6FFA08-5F9F-4C32-B6BD-715478A454DA}" destId="{0F5603B4-26C2-4861-907D-44DCF3B55456}" srcOrd="2" destOrd="0" presId="urn:microsoft.com/office/officeart/2018/2/layout/IconVerticalSolidList"/>
    <dgm:cxn modelId="{EE0A575A-C764-4A60-99A9-A53A4FF75716}" type="presParOf" srcId="{0F5603B4-26C2-4861-907D-44DCF3B55456}" destId="{B1E5A2CB-8CCB-4503-A8C2-F224B7E25DB9}" srcOrd="0" destOrd="0" presId="urn:microsoft.com/office/officeart/2018/2/layout/IconVerticalSolidList"/>
    <dgm:cxn modelId="{D472FEBD-E50D-45AF-B503-C1C59BE38362}" type="presParOf" srcId="{0F5603B4-26C2-4861-907D-44DCF3B55456}" destId="{1EEF1F07-123F-4D36-89FF-141178961187}" srcOrd="1" destOrd="0" presId="urn:microsoft.com/office/officeart/2018/2/layout/IconVerticalSolidList"/>
    <dgm:cxn modelId="{BF7A21D9-72EB-4CB6-84EF-C1DD830B756F}" type="presParOf" srcId="{0F5603B4-26C2-4861-907D-44DCF3B55456}" destId="{4D043750-FDA3-4385-BD26-316AEBD6B05B}" srcOrd="2" destOrd="0" presId="urn:microsoft.com/office/officeart/2018/2/layout/IconVerticalSolidList"/>
    <dgm:cxn modelId="{C130B949-E289-45A6-9D61-2E8EF2966DDC}" type="presParOf" srcId="{0F5603B4-26C2-4861-907D-44DCF3B55456}" destId="{3F25DDEB-3496-4E5B-B695-03E47506E8EC}" srcOrd="3" destOrd="0" presId="urn:microsoft.com/office/officeart/2018/2/layout/IconVerticalSolidList"/>
    <dgm:cxn modelId="{5EA4950E-DB29-448F-852C-043DB6366EF0}" type="presParOf" srcId="{FF6FFA08-5F9F-4C32-B6BD-715478A454DA}" destId="{1AAB8721-C2CD-46CB-A681-4CE9710DCC6E}" srcOrd="3" destOrd="0" presId="urn:microsoft.com/office/officeart/2018/2/layout/IconVerticalSolidList"/>
    <dgm:cxn modelId="{D2C79040-A72A-403E-BC96-A43346594A0E}" type="presParOf" srcId="{FF6FFA08-5F9F-4C32-B6BD-715478A454DA}" destId="{531CEA71-5EBD-4BAD-AB5F-A4E8B12F004E}" srcOrd="4" destOrd="0" presId="urn:microsoft.com/office/officeart/2018/2/layout/IconVerticalSolidList"/>
    <dgm:cxn modelId="{D35405EC-2523-4CAD-BEC3-9E2FF319998E}" type="presParOf" srcId="{531CEA71-5EBD-4BAD-AB5F-A4E8B12F004E}" destId="{CAC7F36A-1028-436C-83F3-1F6687341622}" srcOrd="0" destOrd="0" presId="urn:microsoft.com/office/officeart/2018/2/layout/IconVerticalSolidList"/>
    <dgm:cxn modelId="{2D5BBCF1-04C4-4E8B-ABF6-BA494B9335D0}" type="presParOf" srcId="{531CEA71-5EBD-4BAD-AB5F-A4E8B12F004E}" destId="{56A43561-C513-4BB8-A992-CDB6B70FA72F}" srcOrd="1" destOrd="0" presId="urn:microsoft.com/office/officeart/2018/2/layout/IconVerticalSolidList"/>
    <dgm:cxn modelId="{8179F588-328F-4B04-BC8B-BCACEFE15462}" type="presParOf" srcId="{531CEA71-5EBD-4BAD-AB5F-A4E8B12F004E}" destId="{D619BA10-D762-40B1-8AC4-F0805272B857}" srcOrd="2" destOrd="0" presId="urn:microsoft.com/office/officeart/2018/2/layout/IconVerticalSolidList"/>
    <dgm:cxn modelId="{AF6D28BE-134D-49DA-8AD0-93FB196562E6}" type="presParOf" srcId="{531CEA71-5EBD-4BAD-AB5F-A4E8B12F004E}" destId="{85FD9042-EB3A-45AB-923B-5A3E16D478D1}" srcOrd="3" destOrd="0" presId="urn:microsoft.com/office/officeart/2018/2/layout/IconVerticalSolidList"/>
    <dgm:cxn modelId="{A70F7C42-EA36-46B6-866A-158534876A13}" type="presParOf" srcId="{FF6FFA08-5F9F-4C32-B6BD-715478A454DA}" destId="{01AC8D8E-5179-41AB-8B11-CBDBA927FEA9}" srcOrd="5" destOrd="0" presId="urn:microsoft.com/office/officeart/2018/2/layout/IconVerticalSolidList"/>
    <dgm:cxn modelId="{465C97AA-8C9B-44BA-A6E6-5DD8B2849A9D}" type="presParOf" srcId="{FF6FFA08-5F9F-4C32-B6BD-715478A454DA}" destId="{D3236173-84DB-4CF1-8CBF-0D12890C7843}" srcOrd="6" destOrd="0" presId="urn:microsoft.com/office/officeart/2018/2/layout/IconVerticalSolidList"/>
    <dgm:cxn modelId="{6B7011D6-378E-4472-9E00-C269CCF06E29}" type="presParOf" srcId="{D3236173-84DB-4CF1-8CBF-0D12890C7843}" destId="{3199A643-EDEC-41EC-9489-D17DD129327A}" srcOrd="0" destOrd="0" presId="urn:microsoft.com/office/officeart/2018/2/layout/IconVerticalSolidList"/>
    <dgm:cxn modelId="{742108B1-2B08-4B69-B6FB-0ADBFB797F49}" type="presParOf" srcId="{D3236173-84DB-4CF1-8CBF-0D12890C7843}" destId="{D8F86B73-F0CA-4F38-96EB-4B07E23B46B6}" srcOrd="1" destOrd="0" presId="urn:microsoft.com/office/officeart/2018/2/layout/IconVerticalSolidList"/>
    <dgm:cxn modelId="{27D7D4F7-6C25-4DE7-99DE-60AB99C0CB1F}" type="presParOf" srcId="{D3236173-84DB-4CF1-8CBF-0D12890C7843}" destId="{01434C7A-04BA-45F6-864F-629BD8F4BDC1}" srcOrd="2" destOrd="0" presId="urn:microsoft.com/office/officeart/2018/2/layout/IconVerticalSolidList"/>
    <dgm:cxn modelId="{D99DB9EE-1350-4AE1-B678-4596C9D40B1C}" type="presParOf" srcId="{D3236173-84DB-4CF1-8CBF-0D12890C7843}" destId="{9D77B812-E595-4DFC-A5B2-E6FCECF48F1D}" srcOrd="3" destOrd="0" presId="urn:microsoft.com/office/officeart/2018/2/layout/IconVerticalSolidList"/>
    <dgm:cxn modelId="{3CADBAC2-F52A-4D9F-945B-6BBCD97847C5}" type="presParOf" srcId="{FF6FFA08-5F9F-4C32-B6BD-715478A454DA}" destId="{556637B0-D046-4FE7-A9EB-DDCECCA071F2}" srcOrd="7" destOrd="0" presId="urn:microsoft.com/office/officeart/2018/2/layout/IconVerticalSolidList"/>
    <dgm:cxn modelId="{2A48E09D-2324-45BE-96A9-483AE03BEDB1}" type="presParOf" srcId="{FF6FFA08-5F9F-4C32-B6BD-715478A454DA}" destId="{6667C5E7-6ECD-4EFA-905C-763BA3ABAB37}" srcOrd="8" destOrd="0" presId="urn:microsoft.com/office/officeart/2018/2/layout/IconVerticalSolidList"/>
    <dgm:cxn modelId="{22E0C44C-49AC-4664-AA6D-381FA1CFE3E1}" type="presParOf" srcId="{6667C5E7-6ECD-4EFA-905C-763BA3ABAB37}" destId="{85833842-2A8D-4E92-9728-5EE89541502F}" srcOrd="0" destOrd="0" presId="urn:microsoft.com/office/officeart/2018/2/layout/IconVerticalSolidList"/>
    <dgm:cxn modelId="{5858EFC0-8905-4CA4-97F4-7752807ED3DE}" type="presParOf" srcId="{6667C5E7-6ECD-4EFA-905C-763BA3ABAB37}" destId="{503F2F88-FDA8-4F23-ADC0-45D94A10683C}" srcOrd="1" destOrd="0" presId="urn:microsoft.com/office/officeart/2018/2/layout/IconVerticalSolidList"/>
    <dgm:cxn modelId="{E29148A6-9EEA-483E-9228-5B71371236B4}" type="presParOf" srcId="{6667C5E7-6ECD-4EFA-905C-763BA3ABAB37}" destId="{5B2E34BE-4E7E-40B7-B084-FC0A2A58F6B6}" srcOrd="2" destOrd="0" presId="urn:microsoft.com/office/officeart/2018/2/layout/IconVerticalSolidList"/>
    <dgm:cxn modelId="{CF145768-42FC-4D2E-A766-9FCAC807C152}" type="presParOf" srcId="{6667C5E7-6ECD-4EFA-905C-763BA3ABAB37}" destId="{0654BB9D-BA66-4556-AAF1-B37E8FAC8E69}" srcOrd="3" destOrd="0" presId="urn:microsoft.com/office/officeart/2018/2/layout/IconVerticalSolidList"/>
    <dgm:cxn modelId="{63B07D55-4967-4EA4-9F52-4C6D97B7F400}" type="presParOf" srcId="{FF6FFA08-5F9F-4C32-B6BD-715478A454DA}" destId="{155026A7-B08B-4B53-9DB5-94C70B71C3E6}" srcOrd="9" destOrd="0" presId="urn:microsoft.com/office/officeart/2018/2/layout/IconVerticalSolidList"/>
    <dgm:cxn modelId="{50FC0155-9AB2-4E14-AC64-DA48F1AF79E5}" type="presParOf" srcId="{FF6FFA08-5F9F-4C32-B6BD-715478A454DA}" destId="{40272FC4-E359-42D4-853A-2DB0D63338AF}" srcOrd="10" destOrd="0" presId="urn:microsoft.com/office/officeart/2018/2/layout/IconVerticalSolidList"/>
    <dgm:cxn modelId="{A55C85DB-EE01-4299-B809-22F550BD06C2}" type="presParOf" srcId="{40272FC4-E359-42D4-853A-2DB0D63338AF}" destId="{678A98D3-6199-4A4A-BAF2-59D647DFFB6C}" srcOrd="0" destOrd="0" presId="urn:microsoft.com/office/officeart/2018/2/layout/IconVerticalSolidList"/>
    <dgm:cxn modelId="{B0D4CBDD-0670-4642-9306-F8E9C98F803A}" type="presParOf" srcId="{40272FC4-E359-42D4-853A-2DB0D63338AF}" destId="{8AD2F4CC-C89B-4242-B5FA-7C06B97C4C84}" srcOrd="1" destOrd="0" presId="urn:microsoft.com/office/officeart/2018/2/layout/IconVerticalSolidList"/>
    <dgm:cxn modelId="{D68E71D4-249E-419E-8E43-AAD5B3B7F47B}" type="presParOf" srcId="{40272FC4-E359-42D4-853A-2DB0D63338AF}" destId="{E555F98C-9881-4C29-9236-1D613EC45883}" srcOrd="2" destOrd="0" presId="urn:microsoft.com/office/officeart/2018/2/layout/IconVerticalSolidList"/>
    <dgm:cxn modelId="{DA8DCD88-23AE-46E6-AB03-AC3775CEE637}" type="presParOf" srcId="{40272FC4-E359-42D4-853A-2DB0D63338AF}" destId="{008BF4AF-7EF2-4164-BF6E-5712B21511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D9EB4F-4D33-4318-9071-BAA2DACBAB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495E617F-16EB-4D38-BB31-2D0F2CB82890}">
      <dgm:prSet/>
      <dgm:spPr/>
      <dgm:t>
        <a:bodyPr/>
        <a:lstStyle/>
        <a:p>
          <a:pPr>
            <a:defRPr cap="all"/>
          </a:pPr>
          <a:r>
            <a:rPr lang="en-US" b="1"/>
            <a:t>Previous Balance-</a:t>
          </a:r>
          <a:r>
            <a:rPr lang="en-US"/>
            <a:t>Any previously due balance, that has not been paid, will be included with your total amount due for the following month.</a:t>
          </a:r>
        </a:p>
      </dgm:t>
    </dgm:pt>
    <dgm:pt modelId="{074C3CDF-8AD7-4B11-A3E7-E43FE20146C6}" type="parTrans" cxnId="{D94B5A78-9830-4A78-B4AB-98E230EDC228}">
      <dgm:prSet/>
      <dgm:spPr/>
      <dgm:t>
        <a:bodyPr/>
        <a:lstStyle/>
        <a:p>
          <a:endParaRPr lang="en-US"/>
        </a:p>
      </dgm:t>
    </dgm:pt>
    <dgm:pt modelId="{63914339-56A9-4348-B5A0-1A5FD5A7B47E}" type="sibTrans" cxnId="{D94B5A78-9830-4A78-B4AB-98E230EDC228}">
      <dgm:prSet/>
      <dgm:spPr/>
      <dgm:t>
        <a:bodyPr/>
        <a:lstStyle/>
        <a:p>
          <a:endParaRPr lang="en-US"/>
        </a:p>
      </dgm:t>
    </dgm:pt>
    <dgm:pt modelId="{083E996B-9A63-437A-A031-F750040FE055}">
      <dgm:prSet/>
      <dgm:spPr/>
      <dgm:t>
        <a:bodyPr/>
        <a:lstStyle/>
        <a:p>
          <a:pPr rtl="0">
            <a:defRPr cap="all"/>
          </a:pPr>
          <a:r>
            <a:rPr lang="en-US" b="1"/>
            <a:t>Min. </a:t>
          </a:r>
          <a:r>
            <a:rPr lang="en-US"/>
            <a:t>Payment-The</a:t>
          </a:r>
          <a:r>
            <a:rPr lang="en-US" b="0"/>
            <a:t> minimum monthly payment is the </a:t>
          </a:r>
          <a:r>
            <a:rPr lang="en-US" b="1"/>
            <a:t>least amount of money</a:t>
          </a:r>
          <a:r>
            <a:rPr lang="en-US" b="0"/>
            <a:t> a borrower can pay on a revolving credit account each month and still remain in good standing with a credit card company.</a:t>
          </a:r>
          <a:endParaRPr lang="en-US"/>
        </a:p>
      </dgm:t>
    </dgm:pt>
    <dgm:pt modelId="{4877AEEE-2E07-403D-844F-AABBCBEC7A48}" type="parTrans" cxnId="{4A718EB8-3039-477A-A370-E3ED1FD1B59C}">
      <dgm:prSet/>
      <dgm:spPr/>
      <dgm:t>
        <a:bodyPr/>
        <a:lstStyle/>
        <a:p>
          <a:endParaRPr lang="en-US"/>
        </a:p>
      </dgm:t>
    </dgm:pt>
    <dgm:pt modelId="{FEA01E98-7CCD-441A-94D8-8D73260C529F}" type="sibTrans" cxnId="{4A718EB8-3039-477A-A370-E3ED1FD1B59C}">
      <dgm:prSet/>
      <dgm:spPr/>
      <dgm:t>
        <a:bodyPr/>
        <a:lstStyle/>
        <a:p>
          <a:endParaRPr lang="en-US"/>
        </a:p>
      </dgm:t>
    </dgm:pt>
    <dgm:pt modelId="{1A9ABC98-6B8C-4B7F-B904-7598E42EB5D8}">
      <dgm:prSet/>
      <dgm:spPr/>
      <dgm:t>
        <a:bodyPr/>
        <a:lstStyle/>
        <a:p>
          <a:pPr>
            <a:defRPr cap="all"/>
          </a:pPr>
          <a:r>
            <a:rPr lang="en-US" b="1"/>
            <a:t>Current Balance-</a:t>
          </a:r>
          <a:r>
            <a:rPr lang="en-US"/>
            <a:t>Current balance is often a bigger amount that </a:t>
          </a:r>
          <a:r>
            <a:rPr lang="en-US" b="1"/>
            <a:t>includes all funds</a:t>
          </a:r>
          <a:r>
            <a:rPr lang="en-US"/>
            <a:t> including those that may be on hold, are still uncollected and thus, restricted by the bank from being used by the person holding the account</a:t>
          </a:r>
        </a:p>
      </dgm:t>
    </dgm:pt>
    <dgm:pt modelId="{19DC3855-24F9-4F62-9057-06DC15583F88}" type="parTrans" cxnId="{3AB3EF9C-69B5-4896-BA89-B4907A8C6370}">
      <dgm:prSet/>
      <dgm:spPr/>
      <dgm:t>
        <a:bodyPr/>
        <a:lstStyle/>
        <a:p>
          <a:endParaRPr lang="en-US"/>
        </a:p>
      </dgm:t>
    </dgm:pt>
    <dgm:pt modelId="{8FA8AC08-B296-43ED-B140-6B2C643B5781}" type="sibTrans" cxnId="{3AB3EF9C-69B5-4896-BA89-B4907A8C6370}">
      <dgm:prSet/>
      <dgm:spPr/>
      <dgm:t>
        <a:bodyPr/>
        <a:lstStyle/>
        <a:p>
          <a:endParaRPr lang="en-US"/>
        </a:p>
      </dgm:t>
    </dgm:pt>
    <dgm:pt modelId="{7AF4DD01-AA1C-4DCC-A95C-C10939F87DC0}">
      <dgm:prSet/>
      <dgm:spPr/>
      <dgm:t>
        <a:bodyPr/>
        <a:lstStyle/>
        <a:p>
          <a:pPr>
            <a:defRPr cap="all"/>
          </a:pPr>
          <a:r>
            <a:rPr lang="en-US" b="1"/>
            <a:t>Fixed Payment-</a:t>
          </a:r>
          <a:r>
            <a:rPr lang="en-US"/>
            <a:t>In a fixed-rate payment, the total amount due remains the same throughout the life of the loan, although the proportion that goes to interest and principal varies.</a:t>
          </a:r>
        </a:p>
      </dgm:t>
    </dgm:pt>
    <dgm:pt modelId="{76F3BB8C-EFCB-4E09-B42D-25EBAF9383A4}" type="parTrans" cxnId="{02F78298-EBF6-40B7-B8D2-FF13192D7704}">
      <dgm:prSet/>
      <dgm:spPr/>
      <dgm:t>
        <a:bodyPr/>
        <a:lstStyle/>
        <a:p>
          <a:endParaRPr lang="en-US"/>
        </a:p>
      </dgm:t>
    </dgm:pt>
    <dgm:pt modelId="{7D50F8E3-03A9-4861-97F8-7A0D654195E4}" type="sibTrans" cxnId="{02F78298-EBF6-40B7-B8D2-FF13192D7704}">
      <dgm:prSet/>
      <dgm:spPr/>
      <dgm:t>
        <a:bodyPr/>
        <a:lstStyle/>
        <a:p>
          <a:endParaRPr lang="en-US"/>
        </a:p>
      </dgm:t>
    </dgm:pt>
    <dgm:pt modelId="{D3FC5DC1-F535-419A-B486-2114008F1244}">
      <dgm:prSet/>
      <dgm:spPr/>
      <dgm:t>
        <a:bodyPr/>
        <a:lstStyle/>
        <a:p>
          <a:pPr>
            <a:defRPr cap="all"/>
          </a:pPr>
          <a:r>
            <a:rPr lang="en-US" b="1"/>
            <a:t>Automatic Payment-</a:t>
          </a:r>
          <a:r>
            <a:rPr lang="en-US"/>
            <a:t>When you make an automatic payment,</a:t>
          </a:r>
          <a:r>
            <a:rPr lang="en-US" b="1"/>
            <a:t> you’re telling your bank to transfer money on a set date and for a set amount, to pay a bill</a:t>
          </a:r>
          <a:r>
            <a:rPr lang="en-US"/>
            <a:t>.</a:t>
          </a:r>
        </a:p>
      </dgm:t>
    </dgm:pt>
    <dgm:pt modelId="{9B99EFC2-CA37-40B7-972F-F9BD01EDC6BF}" type="parTrans" cxnId="{AE3C0856-9C9C-4C78-9485-6D14A87070CF}">
      <dgm:prSet/>
      <dgm:spPr/>
      <dgm:t>
        <a:bodyPr/>
        <a:lstStyle/>
        <a:p>
          <a:endParaRPr lang="en-US"/>
        </a:p>
      </dgm:t>
    </dgm:pt>
    <dgm:pt modelId="{60468602-2251-4C72-B17E-3F65AA5DCC12}" type="sibTrans" cxnId="{AE3C0856-9C9C-4C78-9485-6D14A87070CF}">
      <dgm:prSet/>
      <dgm:spPr/>
      <dgm:t>
        <a:bodyPr/>
        <a:lstStyle/>
        <a:p>
          <a:endParaRPr lang="en-US"/>
        </a:p>
      </dgm:t>
    </dgm:pt>
    <dgm:pt modelId="{3542E789-06F2-4E09-A3C6-E7B9C4A54F35}" type="pres">
      <dgm:prSet presAssocID="{32D9EB4F-4D33-4318-9071-BAA2DACBABFB}" presName="diagram" presStyleCnt="0">
        <dgm:presLayoutVars>
          <dgm:dir/>
          <dgm:resizeHandles val="exact"/>
        </dgm:presLayoutVars>
      </dgm:prSet>
      <dgm:spPr/>
    </dgm:pt>
    <dgm:pt modelId="{00A39D1C-9C3D-42C8-9D05-31129265AE76}" type="pres">
      <dgm:prSet presAssocID="{495E617F-16EB-4D38-BB31-2D0F2CB82890}" presName="node" presStyleLbl="node1" presStyleIdx="0" presStyleCnt="5">
        <dgm:presLayoutVars>
          <dgm:bulletEnabled val="1"/>
        </dgm:presLayoutVars>
      </dgm:prSet>
      <dgm:spPr/>
    </dgm:pt>
    <dgm:pt modelId="{F69520A9-CC65-425D-BFD2-656CF3D87F2C}" type="pres">
      <dgm:prSet presAssocID="{63914339-56A9-4348-B5A0-1A5FD5A7B47E}" presName="sibTrans" presStyleCnt="0"/>
      <dgm:spPr/>
    </dgm:pt>
    <dgm:pt modelId="{86FDA316-8802-4795-847D-9D4ECBC5C81C}" type="pres">
      <dgm:prSet presAssocID="{083E996B-9A63-437A-A031-F750040FE055}" presName="node" presStyleLbl="node1" presStyleIdx="1" presStyleCnt="5">
        <dgm:presLayoutVars>
          <dgm:bulletEnabled val="1"/>
        </dgm:presLayoutVars>
      </dgm:prSet>
      <dgm:spPr/>
    </dgm:pt>
    <dgm:pt modelId="{1EDA671A-6FD4-47A4-A192-752748FD2A4B}" type="pres">
      <dgm:prSet presAssocID="{FEA01E98-7CCD-441A-94D8-8D73260C529F}" presName="sibTrans" presStyleCnt="0"/>
      <dgm:spPr/>
    </dgm:pt>
    <dgm:pt modelId="{A01B5D9C-2087-41CC-A737-16D52BC91A95}" type="pres">
      <dgm:prSet presAssocID="{1A9ABC98-6B8C-4B7F-B904-7598E42EB5D8}" presName="node" presStyleLbl="node1" presStyleIdx="2" presStyleCnt="5">
        <dgm:presLayoutVars>
          <dgm:bulletEnabled val="1"/>
        </dgm:presLayoutVars>
      </dgm:prSet>
      <dgm:spPr/>
    </dgm:pt>
    <dgm:pt modelId="{41E9B97F-D810-44E2-91BA-DA4BAAC7FC5D}" type="pres">
      <dgm:prSet presAssocID="{8FA8AC08-B296-43ED-B140-6B2C643B5781}" presName="sibTrans" presStyleCnt="0"/>
      <dgm:spPr/>
    </dgm:pt>
    <dgm:pt modelId="{E8E55565-77C3-4644-86F7-60D4E2BD2D6B}" type="pres">
      <dgm:prSet presAssocID="{7AF4DD01-AA1C-4DCC-A95C-C10939F87DC0}" presName="node" presStyleLbl="node1" presStyleIdx="3" presStyleCnt="5">
        <dgm:presLayoutVars>
          <dgm:bulletEnabled val="1"/>
        </dgm:presLayoutVars>
      </dgm:prSet>
      <dgm:spPr/>
    </dgm:pt>
    <dgm:pt modelId="{3D9BD47E-F0C8-428E-99AB-AE7D99EA1E4A}" type="pres">
      <dgm:prSet presAssocID="{7D50F8E3-03A9-4861-97F8-7A0D654195E4}" presName="sibTrans" presStyleCnt="0"/>
      <dgm:spPr/>
    </dgm:pt>
    <dgm:pt modelId="{A948E14F-87F3-414E-8A34-62677F4CD43F}" type="pres">
      <dgm:prSet presAssocID="{D3FC5DC1-F535-419A-B486-2114008F1244}" presName="node" presStyleLbl="node1" presStyleIdx="4" presStyleCnt="5">
        <dgm:presLayoutVars>
          <dgm:bulletEnabled val="1"/>
        </dgm:presLayoutVars>
      </dgm:prSet>
      <dgm:spPr/>
    </dgm:pt>
  </dgm:ptLst>
  <dgm:cxnLst>
    <dgm:cxn modelId="{C8368111-5E21-4C5C-8EF7-519B627BCF3A}" type="presOf" srcId="{495E617F-16EB-4D38-BB31-2D0F2CB82890}" destId="{00A39D1C-9C3D-42C8-9D05-31129265AE76}" srcOrd="0" destOrd="0" presId="urn:microsoft.com/office/officeart/2005/8/layout/default"/>
    <dgm:cxn modelId="{07609E40-73C4-41B2-9B5A-C4776E6EA7B3}" type="presOf" srcId="{083E996B-9A63-437A-A031-F750040FE055}" destId="{86FDA316-8802-4795-847D-9D4ECBC5C81C}" srcOrd="0" destOrd="0" presId="urn:microsoft.com/office/officeart/2005/8/layout/default"/>
    <dgm:cxn modelId="{AE3C0856-9C9C-4C78-9485-6D14A87070CF}" srcId="{32D9EB4F-4D33-4318-9071-BAA2DACBABFB}" destId="{D3FC5DC1-F535-419A-B486-2114008F1244}" srcOrd="4" destOrd="0" parTransId="{9B99EFC2-CA37-40B7-972F-F9BD01EDC6BF}" sibTransId="{60468602-2251-4C72-B17E-3F65AA5DCC12}"/>
    <dgm:cxn modelId="{D94B5A78-9830-4A78-B4AB-98E230EDC228}" srcId="{32D9EB4F-4D33-4318-9071-BAA2DACBABFB}" destId="{495E617F-16EB-4D38-BB31-2D0F2CB82890}" srcOrd="0" destOrd="0" parTransId="{074C3CDF-8AD7-4B11-A3E7-E43FE20146C6}" sibTransId="{63914339-56A9-4348-B5A0-1A5FD5A7B47E}"/>
    <dgm:cxn modelId="{02F78298-EBF6-40B7-B8D2-FF13192D7704}" srcId="{32D9EB4F-4D33-4318-9071-BAA2DACBABFB}" destId="{7AF4DD01-AA1C-4DCC-A95C-C10939F87DC0}" srcOrd="3" destOrd="0" parTransId="{76F3BB8C-EFCB-4E09-B42D-25EBAF9383A4}" sibTransId="{7D50F8E3-03A9-4861-97F8-7A0D654195E4}"/>
    <dgm:cxn modelId="{3AB3EF9C-69B5-4896-BA89-B4907A8C6370}" srcId="{32D9EB4F-4D33-4318-9071-BAA2DACBABFB}" destId="{1A9ABC98-6B8C-4B7F-B904-7598E42EB5D8}" srcOrd="2" destOrd="0" parTransId="{19DC3855-24F9-4F62-9057-06DC15583F88}" sibTransId="{8FA8AC08-B296-43ED-B140-6B2C643B5781}"/>
    <dgm:cxn modelId="{B8BC4AA9-5C07-47EC-8CD0-5960074F8A25}" type="presOf" srcId="{7AF4DD01-AA1C-4DCC-A95C-C10939F87DC0}" destId="{E8E55565-77C3-4644-86F7-60D4E2BD2D6B}" srcOrd="0" destOrd="0" presId="urn:microsoft.com/office/officeart/2005/8/layout/default"/>
    <dgm:cxn modelId="{4A718EB8-3039-477A-A370-E3ED1FD1B59C}" srcId="{32D9EB4F-4D33-4318-9071-BAA2DACBABFB}" destId="{083E996B-9A63-437A-A031-F750040FE055}" srcOrd="1" destOrd="0" parTransId="{4877AEEE-2E07-403D-844F-AABBCBEC7A48}" sibTransId="{FEA01E98-7CCD-441A-94D8-8D73260C529F}"/>
    <dgm:cxn modelId="{70D8EEDC-6DB7-4A38-AD15-280B29355539}" type="presOf" srcId="{32D9EB4F-4D33-4318-9071-BAA2DACBABFB}" destId="{3542E789-06F2-4E09-A3C6-E7B9C4A54F35}" srcOrd="0" destOrd="0" presId="urn:microsoft.com/office/officeart/2005/8/layout/default"/>
    <dgm:cxn modelId="{B33CA4E1-31CA-4C9D-AAD0-5D727E93A430}" type="presOf" srcId="{D3FC5DC1-F535-419A-B486-2114008F1244}" destId="{A948E14F-87F3-414E-8A34-62677F4CD43F}" srcOrd="0" destOrd="0" presId="urn:microsoft.com/office/officeart/2005/8/layout/default"/>
    <dgm:cxn modelId="{5525D2F9-B7DF-471E-996D-6C42A1B3B599}" type="presOf" srcId="{1A9ABC98-6B8C-4B7F-B904-7598E42EB5D8}" destId="{A01B5D9C-2087-41CC-A737-16D52BC91A95}" srcOrd="0" destOrd="0" presId="urn:microsoft.com/office/officeart/2005/8/layout/default"/>
    <dgm:cxn modelId="{50D6EB3E-AE84-40A6-AC40-BB7B43B0D9A2}" type="presParOf" srcId="{3542E789-06F2-4E09-A3C6-E7B9C4A54F35}" destId="{00A39D1C-9C3D-42C8-9D05-31129265AE76}" srcOrd="0" destOrd="0" presId="urn:microsoft.com/office/officeart/2005/8/layout/default"/>
    <dgm:cxn modelId="{11DE9E78-7878-4B0C-95A0-71234602B28E}" type="presParOf" srcId="{3542E789-06F2-4E09-A3C6-E7B9C4A54F35}" destId="{F69520A9-CC65-425D-BFD2-656CF3D87F2C}" srcOrd="1" destOrd="0" presId="urn:microsoft.com/office/officeart/2005/8/layout/default"/>
    <dgm:cxn modelId="{86983456-448C-4562-A6F1-C994EB16CAF9}" type="presParOf" srcId="{3542E789-06F2-4E09-A3C6-E7B9C4A54F35}" destId="{86FDA316-8802-4795-847D-9D4ECBC5C81C}" srcOrd="2" destOrd="0" presId="urn:microsoft.com/office/officeart/2005/8/layout/default"/>
    <dgm:cxn modelId="{8B8AA6EE-4637-499D-8134-8589F9076371}" type="presParOf" srcId="{3542E789-06F2-4E09-A3C6-E7B9C4A54F35}" destId="{1EDA671A-6FD4-47A4-A192-752748FD2A4B}" srcOrd="3" destOrd="0" presId="urn:microsoft.com/office/officeart/2005/8/layout/default"/>
    <dgm:cxn modelId="{02859A2A-CC62-4DBD-BB41-586BB1D4DE4D}" type="presParOf" srcId="{3542E789-06F2-4E09-A3C6-E7B9C4A54F35}" destId="{A01B5D9C-2087-41CC-A737-16D52BC91A95}" srcOrd="4" destOrd="0" presId="urn:microsoft.com/office/officeart/2005/8/layout/default"/>
    <dgm:cxn modelId="{172721F8-1526-4977-AE66-72D452EAAAB9}" type="presParOf" srcId="{3542E789-06F2-4E09-A3C6-E7B9C4A54F35}" destId="{41E9B97F-D810-44E2-91BA-DA4BAAC7FC5D}" srcOrd="5" destOrd="0" presId="urn:microsoft.com/office/officeart/2005/8/layout/default"/>
    <dgm:cxn modelId="{D6B0814F-9F39-49D9-A6BF-0382EA1F1CC4}" type="presParOf" srcId="{3542E789-06F2-4E09-A3C6-E7B9C4A54F35}" destId="{E8E55565-77C3-4644-86F7-60D4E2BD2D6B}" srcOrd="6" destOrd="0" presId="urn:microsoft.com/office/officeart/2005/8/layout/default"/>
    <dgm:cxn modelId="{FB9B0814-F500-4E7F-9728-0CB26EB17B1E}" type="presParOf" srcId="{3542E789-06F2-4E09-A3C6-E7B9C4A54F35}" destId="{3D9BD47E-F0C8-428E-99AB-AE7D99EA1E4A}" srcOrd="7" destOrd="0" presId="urn:microsoft.com/office/officeart/2005/8/layout/default"/>
    <dgm:cxn modelId="{69F89A36-8DDD-457C-AC79-2BE6868F9B57}" type="presParOf" srcId="{3542E789-06F2-4E09-A3C6-E7B9C4A54F35}" destId="{A948E14F-87F3-414E-8A34-62677F4CD43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608E1FA-E838-4AB2-A858-9A454930EA9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EEC04BA-A0DF-4666-8EEB-84CEFA4D2BD2}">
      <dgm:prSet/>
      <dgm:spPr/>
      <dgm:t>
        <a:bodyPr/>
        <a:lstStyle/>
        <a:p>
          <a:r>
            <a:rPr lang="en-US">
              <a:latin typeface="Times"/>
              <a:cs typeface="Times"/>
            </a:rPr>
            <a:t>A </a:t>
          </a:r>
          <a:r>
            <a:rPr lang="en-US" b="1">
              <a:latin typeface="Times"/>
              <a:cs typeface="Times"/>
            </a:rPr>
            <a:t>Discloser </a:t>
          </a:r>
          <a:r>
            <a:rPr lang="en-US">
              <a:latin typeface="Times"/>
              <a:cs typeface="Times"/>
            </a:rPr>
            <a:t>group is a group where all info of a particular group is contained also mean a collection of option set</a:t>
          </a:r>
        </a:p>
      </dgm:t>
    </dgm:pt>
    <dgm:pt modelId="{EB7D9EE9-BCA9-42C5-8990-1E7AA37456C1}" type="parTrans" cxnId="{C74811B5-469C-4C04-9E19-9870D96F64CD}">
      <dgm:prSet/>
      <dgm:spPr/>
      <dgm:t>
        <a:bodyPr/>
        <a:lstStyle/>
        <a:p>
          <a:endParaRPr lang="en-US"/>
        </a:p>
      </dgm:t>
    </dgm:pt>
    <dgm:pt modelId="{BD378E2B-EF8E-43F0-9FF9-EF69E565F362}" type="sibTrans" cxnId="{C74811B5-469C-4C04-9E19-9870D96F64CD}">
      <dgm:prSet/>
      <dgm:spPr/>
      <dgm:t>
        <a:bodyPr/>
        <a:lstStyle/>
        <a:p>
          <a:endParaRPr lang="en-US"/>
        </a:p>
      </dgm:t>
    </dgm:pt>
    <dgm:pt modelId="{9EB987CD-058B-46C9-8B37-B0D985B20E7F}">
      <dgm:prSet/>
      <dgm:spPr/>
      <dgm:t>
        <a:bodyPr/>
        <a:lstStyle/>
        <a:p>
          <a:r>
            <a:rPr lang="en-US" b="1">
              <a:latin typeface="Times"/>
              <a:cs typeface="Times"/>
            </a:rPr>
            <a:t>Pricing</a:t>
          </a:r>
          <a:r>
            <a:rPr lang="en-US">
              <a:latin typeface="Times"/>
              <a:cs typeface="Times"/>
            </a:rPr>
            <a:t>-This method of pricing works on a tiered qualification system. Typically, the merchant service provider will divide transactions into several classifications or “buckets” and charge a transaction rate for each tier. You may see tiers listed in several ways. For example, some merchant services divide their tiers into various qualification levels. As such, Qualified transactions might be charged at a rate of 1.XX, Mid-Qualified at 2.XX% and Non-Qualified at 3.XX%.</a:t>
          </a:r>
        </a:p>
      </dgm:t>
    </dgm:pt>
    <dgm:pt modelId="{BD0B4C15-B5FE-4C33-BFA5-1841FD169661}" type="parTrans" cxnId="{C0D5BCE8-467B-4C3A-817D-00FE4DBF056F}">
      <dgm:prSet/>
      <dgm:spPr/>
      <dgm:t>
        <a:bodyPr/>
        <a:lstStyle/>
        <a:p>
          <a:endParaRPr lang="en-US"/>
        </a:p>
      </dgm:t>
    </dgm:pt>
    <dgm:pt modelId="{BE95A140-4B79-48A3-9870-19E496975612}" type="sibTrans" cxnId="{C0D5BCE8-467B-4C3A-817D-00FE4DBF056F}">
      <dgm:prSet/>
      <dgm:spPr/>
      <dgm:t>
        <a:bodyPr/>
        <a:lstStyle/>
        <a:p>
          <a:endParaRPr lang="en-US"/>
        </a:p>
      </dgm:t>
    </dgm:pt>
    <dgm:pt modelId="{D36631F8-C95D-49CB-B3CE-48A3E2AF7F89}">
      <dgm:prSet/>
      <dgm:spPr/>
      <dgm:t>
        <a:bodyPr/>
        <a:lstStyle/>
        <a:p>
          <a:r>
            <a:rPr lang="en-US" b="1">
              <a:latin typeface="Times"/>
              <a:cs typeface="Times"/>
            </a:rPr>
            <a:t>Account Status</a:t>
          </a:r>
          <a:r>
            <a:rPr lang="en-US">
              <a:latin typeface="Times"/>
              <a:cs typeface="Times"/>
            </a:rPr>
            <a:t>-The "Status of Accounts" section is viewed by lenders so they can assess your creditworthiness. It also enables them to determine how high (or low) a lending risk you are and how high (or low) your loan interest rate will be</a:t>
          </a:r>
        </a:p>
      </dgm:t>
    </dgm:pt>
    <dgm:pt modelId="{2A64E80E-A630-4986-B6FB-61331AFFCEA9}" type="parTrans" cxnId="{FCF58BB5-C694-438C-A540-BAF769A37E3C}">
      <dgm:prSet/>
      <dgm:spPr/>
      <dgm:t>
        <a:bodyPr/>
        <a:lstStyle/>
        <a:p>
          <a:endParaRPr lang="en-US"/>
        </a:p>
      </dgm:t>
    </dgm:pt>
    <dgm:pt modelId="{90B89532-2892-4368-A27D-16BEF6E572E3}" type="sibTrans" cxnId="{FCF58BB5-C694-438C-A540-BAF769A37E3C}">
      <dgm:prSet/>
      <dgm:spPr/>
      <dgm:t>
        <a:bodyPr/>
        <a:lstStyle/>
        <a:p>
          <a:endParaRPr lang="en-US"/>
        </a:p>
      </dgm:t>
    </dgm:pt>
    <dgm:pt modelId="{C9EFD61A-A076-4A75-A02C-667D6F08CB8F}">
      <dgm:prSet/>
      <dgm:spPr/>
      <dgm:t>
        <a:bodyPr/>
        <a:lstStyle/>
        <a:p>
          <a:r>
            <a:rPr lang="en-US">
              <a:latin typeface="Times"/>
              <a:cs typeface="Times"/>
            </a:rPr>
            <a:t>We have 2 characters denoting the account status example PD(past due), CR(Credit Revoke), CL(Closed account), CO(Change Off)Neutral Status, Bad status</a:t>
          </a:r>
        </a:p>
      </dgm:t>
    </dgm:pt>
    <dgm:pt modelId="{51722B5A-4D2F-4FB5-90D5-B602A2E00D89}" type="parTrans" cxnId="{9B9234B4-C6C1-4690-8C3C-3F92C0D30A85}">
      <dgm:prSet/>
      <dgm:spPr/>
      <dgm:t>
        <a:bodyPr/>
        <a:lstStyle/>
        <a:p>
          <a:endParaRPr lang="en-US"/>
        </a:p>
      </dgm:t>
    </dgm:pt>
    <dgm:pt modelId="{CC2D67C7-69EB-4371-84E3-B1029C59FFD5}" type="sibTrans" cxnId="{9B9234B4-C6C1-4690-8C3C-3F92C0D30A85}">
      <dgm:prSet/>
      <dgm:spPr/>
      <dgm:t>
        <a:bodyPr/>
        <a:lstStyle/>
        <a:p>
          <a:endParaRPr lang="en-US"/>
        </a:p>
      </dgm:t>
    </dgm:pt>
    <dgm:pt modelId="{B6DA9705-5DD5-4212-BE55-F6888011374B}" type="pres">
      <dgm:prSet presAssocID="{3608E1FA-E838-4AB2-A858-9A454930EA92}" presName="linear" presStyleCnt="0">
        <dgm:presLayoutVars>
          <dgm:animLvl val="lvl"/>
          <dgm:resizeHandles val="exact"/>
        </dgm:presLayoutVars>
      </dgm:prSet>
      <dgm:spPr/>
    </dgm:pt>
    <dgm:pt modelId="{CF9C53BE-019C-4414-B348-DDA380917EC6}" type="pres">
      <dgm:prSet presAssocID="{DEEC04BA-A0DF-4666-8EEB-84CEFA4D2BD2}" presName="parentText" presStyleLbl="node1" presStyleIdx="0" presStyleCnt="4">
        <dgm:presLayoutVars>
          <dgm:chMax val="0"/>
          <dgm:bulletEnabled val="1"/>
        </dgm:presLayoutVars>
      </dgm:prSet>
      <dgm:spPr/>
    </dgm:pt>
    <dgm:pt modelId="{F4DD3C41-01BA-410E-AE04-2594996FD475}" type="pres">
      <dgm:prSet presAssocID="{BD378E2B-EF8E-43F0-9FF9-EF69E565F362}" presName="spacer" presStyleCnt="0"/>
      <dgm:spPr/>
    </dgm:pt>
    <dgm:pt modelId="{E4821A97-938B-4DE7-8FCA-D3F1D82983B8}" type="pres">
      <dgm:prSet presAssocID="{9EB987CD-058B-46C9-8B37-B0D985B20E7F}" presName="parentText" presStyleLbl="node1" presStyleIdx="1" presStyleCnt="4">
        <dgm:presLayoutVars>
          <dgm:chMax val="0"/>
          <dgm:bulletEnabled val="1"/>
        </dgm:presLayoutVars>
      </dgm:prSet>
      <dgm:spPr/>
    </dgm:pt>
    <dgm:pt modelId="{CE2B4137-D6D6-4C09-9743-0E117DE6DF6D}" type="pres">
      <dgm:prSet presAssocID="{BE95A140-4B79-48A3-9870-19E496975612}" presName="spacer" presStyleCnt="0"/>
      <dgm:spPr/>
    </dgm:pt>
    <dgm:pt modelId="{73A55E48-4956-41C5-B768-000CF451A264}" type="pres">
      <dgm:prSet presAssocID="{D36631F8-C95D-49CB-B3CE-48A3E2AF7F89}" presName="parentText" presStyleLbl="node1" presStyleIdx="2" presStyleCnt="4">
        <dgm:presLayoutVars>
          <dgm:chMax val="0"/>
          <dgm:bulletEnabled val="1"/>
        </dgm:presLayoutVars>
      </dgm:prSet>
      <dgm:spPr/>
    </dgm:pt>
    <dgm:pt modelId="{154D2FD4-78B7-477F-9C68-C7054C6875BC}" type="pres">
      <dgm:prSet presAssocID="{90B89532-2892-4368-A27D-16BEF6E572E3}" presName="spacer" presStyleCnt="0"/>
      <dgm:spPr/>
    </dgm:pt>
    <dgm:pt modelId="{C4466F4C-6186-4BC3-857C-78C17B023BDE}" type="pres">
      <dgm:prSet presAssocID="{C9EFD61A-A076-4A75-A02C-667D6F08CB8F}" presName="parentText" presStyleLbl="node1" presStyleIdx="3" presStyleCnt="4">
        <dgm:presLayoutVars>
          <dgm:chMax val="0"/>
          <dgm:bulletEnabled val="1"/>
        </dgm:presLayoutVars>
      </dgm:prSet>
      <dgm:spPr/>
    </dgm:pt>
  </dgm:ptLst>
  <dgm:cxnLst>
    <dgm:cxn modelId="{3B44C115-7628-4203-8EEC-E90AB0B72874}" type="presOf" srcId="{3608E1FA-E838-4AB2-A858-9A454930EA92}" destId="{B6DA9705-5DD5-4212-BE55-F6888011374B}" srcOrd="0" destOrd="0" presId="urn:microsoft.com/office/officeart/2005/8/layout/vList2"/>
    <dgm:cxn modelId="{DB988224-A041-43A1-941D-D7C34A2B906C}" type="presOf" srcId="{D36631F8-C95D-49CB-B3CE-48A3E2AF7F89}" destId="{73A55E48-4956-41C5-B768-000CF451A264}" srcOrd="0" destOrd="0" presId="urn:microsoft.com/office/officeart/2005/8/layout/vList2"/>
    <dgm:cxn modelId="{3477CC6E-25A8-4B6D-91C7-7A6BA4DF2039}" type="presOf" srcId="{9EB987CD-058B-46C9-8B37-B0D985B20E7F}" destId="{E4821A97-938B-4DE7-8FCA-D3F1D82983B8}" srcOrd="0" destOrd="0" presId="urn:microsoft.com/office/officeart/2005/8/layout/vList2"/>
    <dgm:cxn modelId="{446C999D-715D-4C62-B784-DC4FC3C4ABFA}" type="presOf" srcId="{DEEC04BA-A0DF-4666-8EEB-84CEFA4D2BD2}" destId="{CF9C53BE-019C-4414-B348-DDA380917EC6}" srcOrd="0" destOrd="0" presId="urn:microsoft.com/office/officeart/2005/8/layout/vList2"/>
    <dgm:cxn modelId="{DBBC6CAE-F30E-484D-9F22-765606F32B48}" type="presOf" srcId="{C9EFD61A-A076-4A75-A02C-667D6F08CB8F}" destId="{C4466F4C-6186-4BC3-857C-78C17B023BDE}" srcOrd="0" destOrd="0" presId="urn:microsoft.com/office/officeart/2005/8/layout/vList2"/>
    <dgm:cxn modelId="{9B9234B4-C6C1-4690-8C3C-3F92C0D30A85}" srcId="{3608E1FA-E838-4AB2-A858-9A454930EA92}" destId="{C9EFD61A-A076-4A75-A02C-667D6F08CB8F}" srcOrd="3" destOrd="0" parTransId="{51722B5A-4D2F-4FB5-90D5-B602A2E00D89}" sibTransId="{CC2D67C7-69EB-4371-84E3-B1029C59FFD5}"/>
    <dgm:cxn modelId="{C74811B5-469C-4C04-9E19-9870D96F64CD}" srcId="{3608E1FA-E838-4AB2-A858-9A454930EA92}" destId="{DEEC04BA-A0DF-4666-8EEB-84CEFA4D2BD2}" srcOrd="0" destOrd="0" parTransId="{EB7D9EE9-BCA9-42C5-8990-1E7AA37456C1}" sibTransId="{BD378E2B-EF8E-43F0-9FF9-EF69E565F362}"/>
    <dgm:cxn modelId="{FCF58BB5-C694-438C-A540-BAF769A37E3C}" srcId="{3608E1FA-E838-4AB2-A858-9A454930EA92}" destId="{D36631F8-C95D-49CB-B3CE-48A3E2AF7F89}" srcOrd="2" destOrd="0" parTransId="{2A64E80E-A630-4986-B6FB-61331AFFCEA9}" sibTransId="{90B89532-2892-4368-A27D-16BEF6E572E3}"/>
    <dgm:cxn modelId="{C0D5BCE8-467B-4C3A-817D-00FE4DBF056F}" srcId="{3608E1FA-E838-4AB2-A858-9A454930EA92}" destId="{9EB987CD-058B-46C9-8B37-B0D985B20E7F}" srcOrd="1" destOrd="0" parTransId="{BD0B4C15-B5FE-4C33-BFA5-1841FD169661}" sibTransId="{BE95A140-4B79-48A3-9870-19E496975612}"/>
    <dgm:cxn modelId="{16217BB8-CE12-4574-B5F6-A0C88D204406}" type="presParOf" srcId="{B6DA9705-5DD5-4212-BE55-F6888011374B}" destId="{CF9C53BE-019C-4414-B348-DDA380917EC6}" srcOrd="0" destOrd="0" presId="urn:microsoft.com/office/officeart/2005/8/layout/vList2"/>
    <dgm:cxn modelId="{BA8D62F1-2B5D-478D-B514-F5287A2F3B3E}" type="presParOf" srcId="{B6DA9705-5DD5-4212-BE55-F6888011374B}" destId="{F4DD3C41-01BA-410E-AE04-2594996FD475}" srcOrd="1" destOrd="0" presId="urn:microsoft.com/office/officeart/2005/8/layout/vList2"/>
    <dgm:cxn modelId="{EE596002-BEA8-42CE-9033-E258FF7A71E7}" type="presParOf" srcId="{B6DA9705-5DD5-4212-BE55-F6888011374B}" destId="{E4821A97-938B-4DE7-8FCA-D3F1D82983B8}" srcOrd="2" destOrd="0" presId="urn:microsoft.com/office/officeart/2005/8/layout/vList2"/>
    <dgm:cxn modelId="{DD1D420B-10D1-49FA-B2F9-D231D38BA5FD}" type="presParOf" srcId="{B6DA9705-5DD5-4212-BE55-F6888011374B}" destId="{CE2B4137-D6D6-4C09-9743-0E117DE6DF6D}" srcOrd="3" destOrd="0" presId="urn:microsoft.com/office/officeart/2005/8/layout/vList2"/>
    <dgm:cxn modelId="{17E5773C-FFF9-433C-A5FE-8C291D2C116C}" type="presParOf" srcId="{B6DA9705-5DD5-4212-BE55-F6888011374B}" destId="{73A55E48-4956-41C5-B768-000CF451A264}" srcOrd="4" destOrd="0" presId="urn:microsoft.com/office/officeart/2005/8/layout/vList2"/>
    <dgm:cxn modelId="{4E01EAED-0BFD-431F-9027-FA7DE1701EF3}" type="presParOf" srcId="{B6DA9705-5DD5-4212-BE55-F6888011374B}" destId="{154D2FD4-78B7-477F-9C68-C7054C6875BC}" srcOrd="5" destOrd="0" presId="urn:microsoft.com/office/officeart/2005/8/layout/vList2"/>
    <dgm:cxn modelId="{9E1A28E4-AA97-4924-9A75-25EBD9D8BE67}" type="presParOf" srcId="{B6DA9705-5DD5-4212-BE55-F6888011374B}" destId="{C4466F4C-6186-4BC3-857C-78C17B023BD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1959787-71E1-478B-945D-43F981AB6BE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21E79A02-BBED-4DDD-93B3-93138781109A}">
      <dgm:prSet/>
      <dgm:spPr/>
      <dgm:t>
        <a:bodyPr/>
        <a:lstStyle/>
        <a:p>
          <a:r>
            <a:rPr lang="en-US" dirty="0">
              <a:latin typeface="Times"/>
              <a:cs typeface="Times"/>
            </a:rPr>
            <a:t>Simple interest-PNR/100</a:t>
          </a:r>
        </a:p>
      </dgm:t>
    </dgm:pt>
    <dgm:pt modelId="{670B02D8-7288-4FBA-BC98-AF5D36200B9B}" type="parTrans" cxnId="{7C397BE8-95D1-4FD7-BBA0-8B93E3B1A5E8}">
      <dgm:prSet/>
      <dgm:spPr/>
      <dgm:t>
        <a:bodyPr/>
        <a:lstStyle/>
        <a:p>
          <a:endParaRPr lang="en-US"/>
        </a:p>
      </dgm:t>
    </dgm:pt>
    <dgm:pt modelId="{9FC090B8-D2C4-4F61-B55E-A3D9E317C22D}" type="sibTrans" cxnId="{7C397BE8-95D1-4FD7-BBA0-8B93E3B1A5E8}">
      <dgm:prSet/>
      <dgm:spPr/>
      <dgm:t>
        <a:bodyPr/>
        <a:lstStyle/>
        <a:p>
          <a:endParaRPr lang="en-US"/>
        </a:p>
      </dgm:t>
    </dgm:pt>
    <dgm:pt modelId="{DC2D3C77-A340-4F7C-9A1D-477C4A38F76C}">
      <dgm:prSet/>
      <dgm:spPr/>
      <dgm:t>
        <a:bodyPr/>
        <a:lstStyle/>
        <a:p>
          <a:r>
            <a:rPr lang="en-US" dirty="0">
              <a:latin typeface="Times"/>
              <a:cs typeface="Times"/>
            </a:rPr>
            <a:t>Annual percentage rate(APR)</a:t>
          </a:r>
        </a:p>
      </dgm:t>
    </dgm:pt>
    <dgm:pt modelId="{A1347F0F-B17B-4771-A3B0-0CE7667193FB}" type="parTrans" cxnId="{EDA322D6-FD46-4B1E-905C-43E401FCD498}">
      <dgm:prSet/>
      <dgm:spPr/>
      <dgm:t>
        <a:bodyPr/>
        <a:lstStyle/>
        <a:p>
          <a:endParaRPr lang="en-US"/>
        </a:p>
      </dgm:t>
    </dgm:pt>
    <dgm:pt modelId="{ABAD66DF-8A1E-4646-B0B8-592C70086255}" type="sibTrans" cxnId="{EDA322D6-FD46-4B1E-905C-43E401FCD498}">
      <dgm:prSet/>
      <dgm:spPr/>
      <dgm:t>
        <a:bodyPr/>
        <a:lstStyle/>
        <a:p>
          <a:endParaRPr lang="en-US"/>
        </a:p>
      </dgm:t>
    </dgm:pt>
    <dgm:pt modelId="{68310AAE-E3C5-415A-9A8B-E73131488C99}">
      <dgm:prSet/>
      <dgm:spPr/>
      <dgm:t>
        <a:bodyPr/>
        <a:lstStyle/>
        <a:p>
          <a:r>
            <a:rPr lang="en-US" dirty="0">
              <a:latin typeface="Times"/>
              <a:cs typeface="Times"/>
            </a:rPr>
            <a:t>Period Rate- APR/365</a:t>
          </a:r>
        </a:p>
      </dgm:t>
    </dgm:pt>
    <dgm:pt modelId="{6D55BBA9-443D-4B27-9998-8C8C57C244A8}" type="parTrans" cxnId="{13CE7B9E-0CDC-495D-9483-8B292A54EB86}">
      <dgm:prSet/>
      <dgm:spPr/>
      <dgm:t>
        <a:bodyPr/>
        <a:lstStyle/>
        <a:p>
          <a:endParaRPr lang="en-US"/>
        </a:p>
      </dgm:t>
    </dgm:pt>
    <dgm:pt modelId="{B16C9E71-B773-4928-9F6B-839CD95192F0}" type="sibTrans" cxnId="{13CE7B9E-0CDC-495D-9483-8B292A54EB86}">
      <dgm:prSet/>
      <dgm:spPr/>
      <dgm:t>
        <a:bodyPr/>
        <a:lstStyle/>
        <a:p>
          <a:endParaRPr lang="en-US"/>
        </a:p>
      </dgm:t>
    </dgm:pt>
    <dgm:pt modelId="{1BC0D966-60B4-4342-A3B7-67291C8D1AE0}">
      <dgm:prSet/>
      <dgm:spPr/>
      <dgm:t>
        <a:bodyPr/>
        <a:lstStyle/>
        <a:p>
          <a:r>
            <a:rPr lang="en-US" dirty="0">
              <a:latin typeface="Times"/>
              <a:cs typeface="Times"/>
            </a:rPr>
            <a:t>Average Daily  Balance</a:t>
          </a:r>
        </a:p>
      </dgm:t>
    </dgm:pt>
    <dgm:pt modelId="{FF7A88DF-4F32-499F-8EE4-3A5158423BA5}" type="parTrans" cxnId="{0186AD09-8080-4776-A75D-420114088BBE}">
      <dgm:prSet/>
      <dgm:spPr/>
      <dgm:t>
        <a:bodyPr/>
        <a:lstStyle/>
        <a:p>
          <a:endParaRPr lang="en-US"/>
        </a:p>
      </dgm:t>
    </dgm:pt>
    <dgm:pt modelId="{5AFF8DD4-3B6D-4378-8FD3-5634379D093A}" type="sibTrans" cxnId="{0186AD09-8080-4776-A75D-420114088BBE}">
      <dgm:prSet/>
      <dgm:spPr/>
      <dgm:t>
        <a:bodyPr/>
        <a:lstStyle/>
        <a:p>
          <a:endParaRPr lang="en-US"/>
        </a:p>
      </dgm:t>
    </dgm:pt>
    <dgm:pt modelId="{B34F850A-F8F1-43D6-95DA-E69B05287DDD}">
      <dgm:prSet/>
      <dgm:spPr/>
      <dgm:t>
        <a:bodyPr/>
        <a:lstStyle/>
        <a:p>
          <a:pPr rtl="0"/>
          <a:r>
            <a:rPr lang="en-US" dirty="0">
              <a:latin typeface="Times"/>
              <a:cs typeface="Times"/>
            </a:rPr>
            <a:t>Transaction amount</a:t>
          </a:r>
        </a:p>
      </dgm:t>
    </dgm:pt>
    <dgm:pt modelId="{5050C242-8162-46E0-A525-E000D9FA2454}" type="parTrans" cxnId="{338FEEB3-CEE2-4899-A4F4-F4F53B483A32}">
      <dgm:prSet/>
      <dgm:spPr/>
      <dgm:t>
        <a:bodyPr/>
        <a:lstStyle/>
        <a:p>
          <a:endParaRPr lang="en-US"/>
        </a:p>
      </dgm:t>
    </dgm:pt>
    <dgm:pt modelId="{6A82D2A6-3335-4430-987D-DA25408518BD}" type="sibTrans" cxnId="{338FEEB3-CEE2-4899-A4F4-F4F53B483A32}">
      <dgm:prSet/>
      <dgm:spPr/>
      <dgm:t>
        <a:bodyPr/>
        <a:lstStyle/>
        <a:p>
          <a:endParaRPr lang="en-US"/>
        </a:p>
      </dgm:t>
    </dgm:pt>
    <dgm:pt modelId="{DCF43DFB-F10A-43C8-A7C3-CA6053A56066}">
      <dgm:prSet/>
      <dgm:spPr/>
      <dgm:t>
        <a:bodyPr/>
        <a:lstStyle/>
        <a:p>
          <a:r>
            <a:rPr lang="en-US" dirty="0">
              <a:latin typeface="Times"/>
              <a:cs typeface="Times"/>
            </a:rPr>
            <a:t>Finance Charge-(ABD*PR*BD)/100</a:t>
          </a:r>
        </a:p>
      </dgm:t>
    </dgm:pt>
    <dgm:pt modelId="{90A9C694-B09D-4875-AFF1-8F07ED061BEF}" type="parTrans" cxnId="{AB16D00A-D4F4-4CA2-B428-BEA02F474B9B}">
      <dgm:prSet/>
      <dgm:spPr/>
      <dgm:t>
        <a:bodyPr/>
        <a:lstStyle/>
        <a:p>
          <a:endParaRPr lang="en-US"/>
        </a:p>
      </dgm:t>
    </dgm:pt>
    <dgm:pt modelId="{E36D035D-56CB-4192-99FB-16E804DC636C}" type="sibTrans" cxnId="{AB16D00A-D4F4-4CA2-B428-BEA02F474B9B}">
      <dgm:prSet/>
      <dgm:spPr/>
      <dgm:t>
        <a:bodyPr/>
        <a:lstStyle/>
        <a:p>
          <a:endParaRPr lang="en-US"/>
        </a:p>
      </dgm:t>
    </dgm:pt>
    <dgm:pt modelId="{5D0E98CF-50C7-492D-B335-CD9361F6A0FC}">
      <dgm:prSet/>
      <dgm:spPr/>
      <dgm:t>
        <a:bodyPr/>
        <a:lstStyle/>
        <a:p>
          <a:r>
            <a:rPr lang="en-US" dirty="0">
              <a:latin typeface="Times"/>
              <a:cs typeface="Times"/>
            </a:rPr>
            <a:t>ABD-(transaction amount*No of days transaction stayed)/BD</a:t>
          </a:r>
          <a:br>
            <a:rPr lang="en-US" dirty="0"/>
          </a:br>
          <a:endParaRPr lang="en-US" dirty="0"/>
        </a:p>
      </dgm:t>
    </dgm:pt>
    <dgm:pt modelId="{82EBC318-5225-43ED-8BED-004CF6BBEEC5}" type="parTrans" cxnId="{E08786D9-98D1-4928-9068-41385A638214}">
      <dgm:prSet/>
      <dgm:spPr/>
      <dgm:t>
        <a:bodyPr/>
        <a:lstStyle/>
        <a:p>
          <a:endParaRPr lang="en-US"/>
        </a:p>
      </dgm:t>
    </dgm:pt>
    <dgm:pt modelId="{BF638FD3-AA89-4355-BB5B-54B953CF1233}" type="sibTrans" cxnId="{E08786D9-98D1-4928-9068-41385A638214}">
      <dgm:prSet/>
      <dgm:spPr/>
      <dgm:t>
        <a:bodyPr/>
        <a:lstStyle/>
        <a:p>
          <a:endParaRPr lang="en-US"/>
        </a:p>
      </dgm:t>
    </dgm:pt>
    <dgm:pt modelId="{3C96BC4B-04A9-4385-8F34-C26681296591}">
      <dgm:prSet phldr="0"/>
      <dgm:spPr/>
      <dgm:t>
        <a:bodyPr/>
        <a:lstStyle/>
        <a:p>
          <a:r>
            <a:rPr lang="en-US" dirty="0">
              <a:latin typeface="Times"/>
              <a:cs typeface="Times"/>
            </a:rPr>
            <a:t>Billing days(BD)</a:t>
          </a:r>
        </a:p>
      </dgm:t>
    </dgm:pt>
    <dgm:pt modelId="{20D8A219-E27E-4A84-BFED-8F1A00E05744}" type="parTrans" cxnId="{1B7D986B-BDDA-4ED4-BC2C-AA3E9EE58839}">
      <dgm:prSet/>
      <dgm:spPr/>
    </dgm:pt>
    <dgm:pt modelId="{C98DB006-CB2B-491D-B744-48C3EB43E88D}" type="sibTrans" cxnId="{1B7D986B-BDDA-4ED4-BC2C-AA3E9EE58839}">
      <dgm:prSet/>
      <dgm:spPr/>
    </dgm:pt>
    <dgm:pt modelId="{B82ABC6A-F2E6-4D1E-A5C7-27D1EC9672A2}">
      <dgm:prSet phldr="0"/>
      <dgm:spPr/>
      <dgm:t>
        <a:bodyPr/>
        <a:lstStyle/>
        <a:p>
          <a:r>
            <a:rPr lang="en-US" dirty="0">
              <a:latin typeface="Times"/>
              <a:cs typeface="Times"/>
            </a:rPr>
            <a:t>No of days transaction stayed in cycle</a:t>
          </a:r>
        </a:p>
      </dgm:t>
    </dgm:pt>
    <dgm:pt modelId="{4F91F991-C7FE-43B7-BECB-921E79C5ADFC}" type="parTrans" cxnId="{344E1D1F-C322-4CF8-8783-482DEEAA592B}">
      <dgm:prSet/>
      <dgm:spPr/>
    </dgm:pt>
    <dgm:pt modelId="{DC8F7C9B-7161-4A6E-8CDA-C8346C921EAA}" type="sibTrans" cxnId="{344E1D1F-C322-4CF8-8783-482DEEAA592B}">
      <dgm:prSet/>
      <dgm:spPr/>
    </dgm:pt>
    <dgm:pt modelId="{54D25A1B-AA68-4718-B799-01B82050A6E1}" type="pres">
      <dgm:prSet presAssocID="{A1959787-71E1-478B-945D-43F981AB6BE5}" presName="diagram" presStyleCnt="0">
        <dgm:presLayoutVars>
          <dgm:dir/>
          <dgm:resizeHandles val="exact"/>
        </dgm:presLayoutVars>
      </dgm:prSet>
      <dgm:spPr/>
    </dgm:pt>
    <dgm:pt modelId="{89A37130-CC81-4C23-9EFC-4D8B845D2346}" type="pres">
      <dgm:prSet presAssocID="{21E79A02-BBED-4DDD-93B3-93138781109A}" presName="node" presStyleLbl="node1" presStyleIdx="0" presStyleCnt="9">
        <dgm:presLayoutVars>
          <dgm:bulletEnabled val="1"/>
        </dgm:presLayoutVars>
      </dgm:prSet>
      <dgm:spPr/>
    </dgm:pt>
    <dgm:pt modelId="{B778B12B-839C-42AB-B07C-2459D5C4EE09}" type="pres">
      <dgm:prSet presAssocID="{9FC090B8-D2C4-4F61-B55E-A3D9E317C22D}" presName="sibTrans" presStyleCnt="0"/>
      <dgm:spPr/>
    </dgm:pt>
    <dgm:pt modelId="{0225EFFD-DD86-4552-BC8D-FBD99BCF9AC2}" type="pres">
      <dgm:prSet presAssocID="{DC2D3C77-A340-4F7C-9A1D-477C4A38F76C}" presName="node" presStyleLbl="node1" presStyleIdx="1" presStyleCnt="9">
        <dgm:presLayoutVars>
          <dgm:bulletEnabled val="1"/>
        </dgm:presLayoutVars>
      </dgm:prSet>
      <dgm:spPr/>
    </dgm:pt>
    <dgm:pt modelId="{B968883D-F169-429F-B638-BB1526A0C301}" type="pres">
      <dgm:prSet presAssocID="{ABAD66DF-8A1E-4646-B0B8-592C70086255}" presName="sibTrans" presStyleCnt="0"/>
      <dgm:spPr/>
    </dgm:pt>
    <dgm:pt modelId="{EA823937-B4BE-4801-A441-27AB61844AB5}" type="pres">
      <dgm:prSet presAssocID="{68310AAE-E3C5-415A-9A8B-E73131488C99}" presName="node" presStyleLbl="node1" presStyleIdx="2" presStyleCnt="9">
        <dgm:presLayoutVars>
          <dgm:bulletEnabled val="1"/>
        </dgm:presLayoutVars>
      </dgm:prSet>
      <dgm:spPr/>
    </dgm:pt>
    <dgm:pt modelId="{A3207EB9-D751-4E7F-A92B-4628075059AB}" type="pres">
      <dgm:prSet presAssocID="{B16C9E71-B773-4928-9F6B-839CD95192F0}" presName="sibTrans" presStyleCnt="0"/>
      <dgm:spPr/>
    </dgm:pt>
    <dgm:pt modelId="{6B53C3B2-A0E7-4F78-8D3E-A7E93D6FA99B}" type="pres">
      <dgm:prSet presAssocID="{1BC0D966-60B4-4342-A3B7-67291C8D1AE0}" presName="node" presStyleLbl="node1" presStyleIdx="3" presStyleCnt="9">
        <dgm:presLayoutVars>
          <dgm:bulletEnabled val="1"/>
        </dgm:presLayoutVars>
      </dgm:prSet>
      <dgm:spPr/>
    </dgm:pt>
    <dgm:pt modelId="{C1A2B267-1102-4C3E-B3BC-979B4391DC2C}" type="pres">
      <dgm:prSet presAssocID="{5AFF8DD4-3B6D-4378-8FD3-5634379D093A}" presName="sibTrans" presStyleCnt="0"/>
      <dgm:spPr/>
    </dgm:pt>
    <dgm:pt modelId="{547A70B2-956B-48DD-A0B2-70619F3B8FA7}" type="pres">
      <dgm:prSet presAssocID="{B34F850A-F8F1-43D6-95DA-E69B05287DDD}" presName="node" presStyleLbl="node1" presStyleIdx="4" presStyleCnt="9">
        <dgm:presLayoutVars>
          <dgm:bulletEnabled val="1"/>
        </dgm:presLayoutVars>
      </dgm:prSet>
      <dgm:spPr/>
    </dgm:pt>
    <dgm:pt modelId="{BA0B2259-29C9-441D-A77D-585196E2E7CC}" type="pres">
      <dgm:prSet presAssocID="{6A82D2A6-3335-4430-987D-DA25408518BD}" presName="sibTrans" presStyleCnt="0"/>
      <dgm:spPr/>
    </dgm:pt>
    <dgm:pt modelId="{78A9715B-6A7F-4A63-ABD2-877BC637A08E}" type="pres">
      <dgm:prSet presAssocID="{B82ABC6A-F2E6-4D1E-A5C7-27D1EC9672A2}" presName="node" presStyleLbl="node1" presStyleIdx="5" presStyleCnt="9">
        <dgm:presLayoutVars>
          <dgm:bulletEnabled val="1"/>
        </dgm:presLayoutVars>
      </dgm:prSet>
      <dgm:spPr/>
    </dgm:pt>
    <dgm:pt modelId="{B7078C1B-B798-4B4D-98CF-2F821A63F8AC}" type="pres">
      <dgm:prSet presAssocID="{DC8F7C9B-7161-4A6E-8CDA-C8346C921EAA}" presName="sibTrans" presStyleCnt="0"/>
      <dgm:spPr/>
    </dgm:pt>
    <dgm:pt modelId="{7CA08597-1378-407A-9ACB-DCC53ADFF5C5}" type="pres">
      <dgm:prSet presAssocID="{3C96BC4B-04A9-4385-8F34-C26681296591}" presName="node" presStyleLbl="node1" presStyleIdx="6" presStyleCnt="9">
        <dgm:presLayoutVars>
          <dgm:bulletEnabled val="1"/>
        </dgm:presLayoutVars>
      </dgm:prSet>
      <dgm:spPr/>
    </dgm:pt>
    <dgm:pt modelId="{897B4BD7-0184-4C61-81F8-50D347B77F73}" type="pres">
      <dgm:prSet presAssocID="{C98DB006-CB2B-491D-B744-48C3EB43E88D}" presName="sibTrans" presStyleCnt="0"/>
      <dgm:spPr/>
    </dgm:pt>
    <dgm:pt modelId="{FD4FE23D-F54A-4E8D-9F68-4C93D4EA95F2}" type="pres">
      <dgm:prSet presAssocID="{DCF43DFB-F10A-43C8-A7C3-CA6053A56066}" presName="node" presStyleLbl="node1" presStyleIdx="7" presStyleCnt="9">
        <dgm:presLayoutVars>
          <dgm:bulletEnabled val="1"/>
        </dgm:presLayoutVars>
      </dgm:prSet>
      <dgm:spPr/>
    </dgm:pt>
    <dgm:pt modelId="{B3E8EE93-39CB-4F58-877D-E909C5973F77}" type="pres">
      <dgm:prSet presAssocID="{E36D035D-56CB-4192-99FB-16E804DC636C}" presName="sibTrans" presStyleCnt="0"/>
      <dgm:spPr/>
    </dgm:pt>
    <dgm:pt modelId="{AD0E1120-E365-4A9C-9E43-D2E83E81DD6F}" type="pres">
      <dgm:prSet presAssocID="{5D0E98CF-50C7-492D-B335-CD9361F6A0FC}" presName="node" presStyleLbl="node1" presStyleIdx="8" presStyleCnt="9">
        <dgm:presLayoutVars>
          <dgm:bulletEnabled val="1"/>
        </dgm:presLayoutVars>
      </dgm:prSet>
      <dgm:spPr/>
    </dgm:pt>
  </dgm:ptLst>
  <dgm:cxnLst>
    <dgm:cxn modelId="{0186AD09-8080-4776-A75D-420114088BBE}" srcId="{A1959787-71E1-478B-945D-43F981AB6BE5}" destId="{1BC0D966-60B4-4342-A3B7-67291C8D1AE0}" srcOrd="3" destOrd="0" parTransId="{FF7A88DF-4F32-499F-8EE4-3A5158423BA5}" sibTransId="{5AFF8DD4-3B6D-4378-8FD3-5634379D093A}"/>
    <dgm:cxn modelId="{AB16D00A-D4F4-4CA2-B428-BEA02F474B9B}" srcId="{A1959787-71E1-478B-945D-43F981AB6BE5}" destId="{DCF43DFB-F10A-43C8-A7C3-CA6053A56066}" srcOrd="7" destOrd="0" parTransId="{90A9C694-B09D-4875-AFF1-8F07ED061BEF}" sibTransId="{E36D035D-56CB-4192-99FB-16E804DC636C}"/>
    <dgm:cxn modelId="{AE9EE012-EDD0-42BE-B881-65DFC9BF6FD3}" type="presOf" srcId="{B34F850A-F8F1-43D6-95DA-E69B05287DDD}" destId="{547A70B2-956B-48DD-A0B2-70619F3B8FA7}" srcOrd="0" destOrd="0" presId="urn:microsoft.com/office/officeart/2005/8/layout/default"/>
    <dgm:cxn modelId="{344E1D1F-C322-4CF8-8783-482DEEAA592B}" srcId="{A1959787-71E1-478B-945D-43F981AB6BE5}" destId="{B82ABC6A-F2E6-4D1E-A5C7-27D1EC9672A2}" srcOrd="5" destOrd="0" parTransId="{4F91F991-C7FE-43B7-BECB-921E79C5ADFC}" sibTransId="{DC8F7C9B-7161-4A6E-8CDA-C8346C921EAA}"/>
    <dgm:cxn modelId="{1B7D986B-BDDA-4ED4-BC2C-AA3E9EE58839}" srcId="{A1959787-71E1-478B-945D-43F981AB6BE5}" destId="{3C96BC4B-04A9-4385-8F34-C26681296591}" srcOrd="6" destOrd="0" parTransId="{20D8A219-E27E-4A84-BFED-8F1A00E05744}" sibTransId="{C98DB006-CB2B-491D-B744-48C3EB43E88D}"/>
    <dgm:cxn modelId="{E0298171-40FB-4962-8A43-B6EAD20F58EF}" type="presOf" srcId="{3C96BC4B-04A9-4385-8F34-C26681296591}" destId="{7CA08597-1378-407A-9ACB-DCC53ADFF5C5}" srcOrd="0" destOrd="0" presId="urn:microsoft.com/office/officeart/2005/8/layout/default"/>
    <dgm:cxn modelId="{54EDD056-D145-4F45-8790-A800D4B065B9}" type="presOf" srcId="{DCF43DFB-F10A-43C8-A7C3-CA6053A56066}" destId="{FD4FE23D-F54A-4E8D-9F68-4C93D4EA95F2}" srcOrd="0" destOrd="0" presId="urn:microsoft.com/office/officeart/2005/8/layout/default"/>
    <dgm:cxn modelId="{7726EA78-652F-4889-ACCF-7F1846196697}" type="presOf" srcId="{21E79A02-BBED-4DDD-93B3-93138781109A}" destId="{89A37130-CC81-4C23-9EFC-4D8B845D2346}" srcOrd="0" destOrd="0" presId="urn:microsoft.com/office/officeart/2005/8/layout/default"/>
    <dgm:cxn modelId="{13CE7B9E-0CDC-495D-9483-8B292A54EB86}" srcId="{A1959787-71E1-478B-945D-43F981AB6BE5}" destId="{68310AAE-E3C5-415A-9A8B-E73131488C99}" srcOrd="2" destOrd="0" parTransId="{6D55BBA9-443D-4B27-9998-8C8C57C244A8}" sibTransId="{B16C9E71-B773-4928-9F6B-839CD95192F0}"/>
    <dgm:cxn modelId="{E8D1BB9F-E1E2-46A1-B515-5FD361F9DDB7}" type="presOf" srcId="{B82ABC6A-F2E6-4D1E-A5C7-27D1EC9672A2}" destId="{78A9715B-6A7F-4A63-ABD2-877BC637A08E}" srcOrd="0" destOrd="0" presId="urn:microsoft.com/office/officeart/2005/8/layout/default"/>
    <dgm:cxn modelId="{1CE3DBAE-185F-4D2D-88B3-571AEF47C107}" type="presOf" srcId="{68310AAE-E3C5-415A-9A8B-E73131488C99}" destId="{EA823937-B4BE-4801-A441-27AB61844AB5}" srcOrd="0" destOrd="0" presId="urn:microsoft.com/office/officeart/2005/8/layout/default"/>
    <dgm:cxn modelId="{338FEEB3-CEE2-4899-A4F4-F4F53B483A32}" srcId="{A1959787-71E1-478B-945D-43F981AB6BE5}" destId="{B34F850A-F8F1-43D6-95DA-E69B05287DDD}" srcOrd="4" destOrd="0" parTransId="{5050C242-8162-46E0-A525-E000D9FA2454}" sibTransId="{6A82D2A6-3335-4430-987D-DA25408518BD}"/>
    <dgm:cxn modelId="{493460D4-CEC0-450D-882B-0BBC9C8A4CF0}" type="presOf" srcId="{1BC0D966-60B4-4342-A3B7-67291C8D1AE0}" destId="{6B53C3B2-A0E7-4F78-8D3E-A7E93D6FA99B}" srcOrd="0" destOrd="0" presId="urn:microsoft.com/office/officeart/2005/8/layout/default"/>
    <dgm:cxn modelId="{EDA322D6-FD46-4B1E-905C-43E401FCD498}" srcId="{A1959787-71E1-478B-945D-43F981AB6BE5}" destId="{DC2D3C77-A340-4F7C-9A1D-477C4A38F76C}" srcOrd="1" destOrd="0" parTransId="{A1347F0F-B17B-4771-A3B0-0CE7667193FB}" sibTransId="{ABAD66DF-8A1E-4646-B0B8-592C70086255}"/>
    <dgm:cxn modelId="{E08786D9-98D1-4928-9068-41385A638214}" srcId="{A1959787-71E1-478B-945D-43F981AB6BE5}" destId="{5D0E98CF-50C7-492D-B335-CD9361F6A0FC}" srcOrd="8" destOrd="0" parTransId="{82EBC318-5225-43ED-8BED-004CF6BBEEC5}" sibTransId="{BF638FD3-AA89-4355-BB5B-54B953CF1233}"/>
    <dgm:cxn modelId="{F22B11DA-239C-44C1-99DB-30A5176665C6}" type="presOf" srcId="{DC2D3C77-A340-4F7C-9A1D-477C4A38F76C}" destId="{0225EFFD-DD86-4552-BC8D-FBD99BCF9AC2}" srcOrd="0" destOrd="0" presId="urn:microsoft.com/office/officeart/2005/8/layout/default"/>
    <dgm:cxn modelId="{4043F3DC-277D-42EA-A26D-D75291760AB1}" type="presOf" srcId="{A1959787-71E1-478B-945D-43F981AB6BE5}" destId="{54D25A1B-AA68-4718-B799-01B82050A6E1}" srcOrd="0" destOrd="0" presId="urn:microsoft.com/office/officeart/2005/8/layout/default"/>
    <dgm:cxn modelId="{7C397BE8-95D1-4FD7-BBA0-8B93E3B1A5E8}" srcId="{A1959787-71E1-478B-945D-43F981AB6BE5}" destId="{21E79A02-BBED-4DDD-93B3-93138781109A}" srcOrd="0" destOrd="0" parTransId="{670B02D8-7288-4FBA-BC98-AF5D36200B9B}" sibTransId="{9FC090B8-D2C4-4F61-B55E-A3D9E317C22D}"/>
    <dgm:cxn modelId="{66F4E8F5-56FA-41A5-BC65-17716C5D2400}" type="presOf" srcId="{5D0E98CF-50C7-492D-B335-CD9361F6A0FC}" destId="{AD0E1120-E365-4A9C-9E43-D2E83E81DD6F}" srcOrd="0" destOrd="0" presId="urn:microsoft.com/office/officeart/2005/8/layout/default"/>
    <dgm:cxn modelId="{EBFCA3A1-ADDC-4468-A49C-4CD3F8B4ADC1}" type="presParOf" srcId="{54D25A1B-AA68-4718-B799-01B82050A6E1}" destId="{89A37130-CC81-4C23-9EFC-4D8B845D2346}" srcOrd="0" destOrd="0" presId="urn:microsoft.com/office/officeart/2005/8/layout/default"/>
    <dgm:cxn modelId="{0C43FB2C-660F-4CCB-93F5-951749926D3A}" type="presParOf" srcId="{54D25A1B-AA68-4718-B799-01B82050A6E1}" destId="{B778B12B-839C-42AB-B07C-2459D5C4EE09}" srcOrd="1" destOrd="0" presId="urn:microsoft.com/office/officeart/2005/8/layout/default"/>
    <dgm:cxn modelId="{F680867C-1E7C-449E-A8A1-E50CDF2BEAF0}" type="presParOf" srcId="{54D25A1B-AA68-4718-B799-01B82050A6E1}" destId="{0225EFFD-DD86-4552-BC8D-FBD99BCF9AC2}" srcOrd="2" destOrd="0" presId="urn:microsoft.com/office/officeart/2005/8/layout/default"/>
    <dgm:cxn modelId="{77C35F6D-74AA-4F50-AB47-45352A47704B}" type="presParOf" srcId="{54D25A1B-AA68-4718-B799-01B82050A6E1}" destId="{B968883D-F169-429F-B638-BB1526A0C301}" srcOrd="3" destOrd="0" presId="urn:microsoft.com/office/officeart/2005/8/layout/default"/>
    <dgm:cxn modelId="{26D64C22-298E-4C8F-9CF2-CFE18E556223}" type="presParOf" srcId="{54D25A1B-AA68-4718-B799-01B82050A6E1}" destId="{EA823937-B4BE-4801-A441-27AB61844AB5}" srcOrd="4" destOrd="0" presId="urn:microsoft.com/office/officeart/2005/8/layout/default"/>
    <dgm:cxn modelId="{0136180B-74B5-4197-A48B-4B0113039165}" type="presParOf" srcId="{54D25A1B-AA68-4718-B799-01B82050A6E1}" destId="{A3207EB9-D751-4E7F-A92B-4628075059AB}" srcOrd="5" destOrd="0" presId="urn:microsoft.com/office/officeart/2005/8/layout/default"/>
    <dgm:cxn modelId="{6CBBF3A5-916F-49CD-9B2C-73C34B0572CA}" type="presParOf" srcId="{54D25A1B-AA68-4718-B799-01B82050A6E1}" destId="{6B53C3B2-A0E7-4F78-8D3E-A7E93D6FA99B}" srcOrd="6" destOrd="0" presId="urn:microsoft.com/office/officeart/2005/8/layout/default"/>
    <dgm:cxn modelId="{47F26FF0-D704-4D5D-8590-3827DA805305}" type="presParOf" srcId="{54D25A1B-AA68-4718-B799-01B82050A6E1}" destId="{C1A2B267-1102-4C3E-B3BC-979B4391DC2C}" srcOrd="7" destOrd="0" presId="urn:microsoft.com/office/officeart/2005/8/layout/default"/>
    <dgm:cxn modelId="{93C18F54-C1C1-4565-A068-BAA967388E60}" type="presParOf" srcId="{54D25A1B-AA68-4718-B799-01B82050A6E1}" destId="{547A70B2-956B-48DD-A0B2-70619F3B8FA7}" srcOrd="8" destOrd="0" presId="urn:microsoft.com/office/officeart/2005/8/layout/default"/>
    <dgm:cxn modelId="{D8378B3E-4E0D-4119-886D-44A41440F94C}" type="presParOf" srcId="{54D25A1B-AA68-4718-B799-01B82050A6E1}" destId="{BA0B2259-29C9-441D-A77D-585196E2E7CC}" srcOrd="9" destOrd="0" presId="urn:microsoft.com/office/officeart/2005/8/layout/default"/>
    <dgm:cxn modelId="{90C4B7E3-B773-4176-B720-C91C630DBB49}" type="presParOf" srcId="{54D25A1B-AA68-4718-B799-01B82050A6E1}" destId="{78A9715B-6A7F-4A63-ABD2-877BC637A08E}" srcOrd="10" destOrd="0" presId="urn:microsoft.com/office/officeart/2005/8/layout/default"/>
    <dgm:cxn modelId="{4B460AE4-47CB-4A02-A325-786C6248DC23}" type="presParOf" srcId="{54D25A1B-AA68-4718-B799-01B82050A6E1}" destId="{B7078C1B-B798-4B4D-98CF-2F821A63F8AC}" srcOrd="11" destOrd="0" presId="urn:microsoft.com/office/officeart/2005/8/layout/default"/>
    <dgm:cxn modelId="{789E71A8-C090-4624-8733-7EF3FD0E7166}" type="presParOf" srcId="{54D25A1B-AA68-4718-B799-01B82050A6E1}" destId="{7CA08597-1378-407A-9ACB-DCC53ADFF5C5}" srcOrd="12" destOrd="0" presId="urn:microsoft.com/office/officeart/2005/8/layout/default"/>
    <dgm:cxn modelId="{A5031EA6-A73A-4452-A578-934694775779}" type="presParOf" srcId="{54D25A1B-AA68-4718-B799-01B82050A6E1}" destId="{897B4BD7-0184-4C61-81F8-50D347B77F73}" srcOrd="13" destOrd="0" presId="urn:microsoft.com/office/officeart/2005/8/layout/default"/>
    <dgm:cxn modelId="{27270820-B828-4FEA-A37A-86BCDEA3C83B}" type="presParOf" srcId="{54D25A1B-AA68-4718-B799-01B82050A6E1}" destId="{FD4FE23D-F54A-4E8D-9F68-4C93D4EA95F2}" srcOrd="14" destOrd="0" presId="urn:microsoft.com/office/officeart/2005/8/layout/default"/>
    <dgm:cxn modelId="{D9A696AA-EC7B-4095-9961-8E20DDD7C6A2}" type="presParOf" srcId="{54D25A1B-AA68-4718-B799-01B82050A6E1}" destId="{B3E8EE93-39CB-4F58-877D-E909C5973F77}" srcOrd="15" destOrd="0" presId="urn:microsoft.com/office/officeart/2005/8/layout/default"/>
    <dgm:cxn modelId="{94BE85E3-ACD6-4E6E-BD26-1285CDE6ABF6}" type="presParOf" srcId="{54D25A1B-AA68-4718-B799-01B82050A6E1}" destId="{AD0E1120-E365-4A9C-9E43-D2E83E81DD6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E00E2-2731-4CF4-A7E9-1D623610A5F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CA210E8-A547-40C8-B205-121E9951C647}">
      <dgm:prSet/>
      <dgm:spPr/>
      <dgm:t>
        <a:bodyPr/>
        <a:lstStyle/>
        <a:p>
          <a:r>
            <a:rPr lang="en-US"/>
            <a:t>We perform REGRESSION TESTING for 2 application every month.</a:t>
          </a:r>
        </a:p>
      </dgm:t>
    </dgm:pt>
    <dgm:pt modelId="{C21605DE-5A2E-499E-BC4A-D9A225ED5DED}" type="parTrans" cxnId="{EDB266CC-F837-49FC-B5C7-A68C80C8E509}">
      <dgm:prSet/>
      <dgm:spPr/>
      <dgm:t>
        <a:bodyPr/>
        <a:lstStyle/>
        <a:p>
          <a:endParaRPr lang="en-US"/>
        </a:p>
      </dgm:t>
    </dgm:pt>
    <dgm:pt modelId="{569F5FC3-9F41-4D67-8CE1-ADF45ED49E0A}" type="sibTrans" cxnId="{EDB266CC-F837-49FC-B5C7-A68C80C8E509}">
      <dgm:prSet/>
      <dgm:spPr/>
      <dgm:t>
        <a:bodyPr/>
        <a:lstStyle/>
        <a:p>
          <a:endParaRPr lang="en-US"/>
        </a:p>
      </dgm:t>
    </dgm:pt>
    <dgm:pt modelId="{3580CDA8-9C39-4914-B657-B86A079E6995}">
      <dgm:prSet/>
      <dgm:spPr/>
      <dgm:t>
        <a:bodyPr/>
        <a:lstStyle/>
        <a:p>
          <a:r>
            <a:rPr lang="en-US"/>
            <a:t>We perform Project program 3 months which require 1 to 2 person for 1 to 2 month</a:t>
          </a:r>
        </a:p>
      </dgm:t>
    </dgm:pt>
    <dgm:pt modelId="{11D18C01-0DAF-47D5-8497-B08BAE90F31E}" type="parTrans" cxnId="{F7C8CB90-CA1C-47F2-BE2C-305513BC6AFD}">
      <dgm:prSet/>
      <dgm:spPr/>
      <dgm:t>
        <a:bodyPr/>
        <a:lstStyle/>
        <a:p>
          <a:endParaRPr lang="en-US"/>
        </a:p>
      </dgm:t>
    </dgm:pt>
    <dgm:pt modelId="{BA76C68D-7548-4B72-B07E-9BBF6C9726FF}" type="sibTrans" cxnId="{F7C8CB90-CA1C-47F2-BE2C-305513BC6AFD}">
      <dgm:prSet/>
      <dgm:spPr/>
      <dgm:t>
        <a:bodyPr/>
        <a:lstStyle/>
        <a:p>
          <a:endParaRPr lang="en-US"/>
        </a:p>
      </dgm:t>
    </dgm:pt>
    <dgm:pt modelId="{03848180-ABAC-4A6B-AADA-6DA5C9A90016}">
      <dgm:prSet/>
      <dgm:spPr/>
      <dgm:t>
        <a:bodyPr/>
        <a:lstStyle/>
        <a:p>
          <a:r>
            <a:rPr lang="en-US"/>
            <a:t>Change request for 4 to 5 months</a:t>
          </a:r>
        </a:p>
      </dgm:t>
    </dgm:pt>
    <dgm:pt modelId="{D69D06EC-81B1-4440-886D-E98675332768}" type="parTrans" cxnId="{2A5BA2EE-3DDB-4911-A42A-87EBC17FFF67}">
      <dgm:prSet/>
      <dgm:spPr/>
      <dgm:t>
        <a:bodyPr/>
        <a:lstStyle/>
        <a:p>
          <a:endParaRPr lang="en-US"/>
        </a:p>
      </dgm:t>
    </dgm:pt>
    <dgm:pt modelId="{114BB11E-9025-4148-8004-2862EBADE644}" type="sibTrans" cxnId="{2A5BA2EE-3DDB-4911-A42A-87EBC17FFF67}">
      <dgm:prSet/>
      <dgm:spPr/>
      <dgm:t>
        <a:bodyPr/>
        <a:lstStyle/>
        <a:p>
          <a:endParaRPr lang="en-US"/>
        </a:p>
      </dgm:t>
    </dgm:pt>
    <dgm:pt modelId="{A37E6145-9D3A-4DBD-BF94-FDF860A4B2EA}" type="pres">
      <dgm:prSet presAssocID="{187E00E2-2731-4CF4-A7E9-1D623610A5F4}" presName="root" presStyleCnt="0">
        <dgm:presLayoutVars>
          <dgm:dir/>
          <dgm:resizeHandles val="exact"/>
        </dgm:presLayoutVars>
      </dgm:prSet>
      <dgm:spPr/>
    </dgm:pt>
    <dgm:pt modelId="{DFA2427F-19CF-4CAE-AB7E-265E4C1C80A3}" type="pres">
      <dgm:prSet presAssocID="{5CA210E8-A547-40C8-B205-121E9951C647}" presName="compNode" presStyleCnt="0"/>
      <dgm:spPr/>
    </dgm:pt>
    <dgm:pt modelId="{096229A7-18B9-463E-8D61-32667176E8DB}" type="pres">
      <dgm:prSet presAssocID="{5CA210E8-A547-40C8-B205-121E9951C6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EF873D27-4144-409A-B33E-3E38F124231B}" type="pres">
      <dgm:prSet presAssocID="{5CA210E8-A547-40C8-B205-121E9951C647}" presName="spaceRect" presStyleCnt="0"/>
      <dgm:spPr/>
    </dgm:pt>
    <dgm:pt modelId="{B39C894A-2F3F-432B-91E1-D91E503DD2C9}" type="pres">
      <dgm:prSet presAssocID="{5CA210E8-A547-40C8-B205-121E9951C647}" presName="textRect" presStyleLbl="revTx" presStyleIdx="0" presStyleCnt="3">
        <dgm:presLayoutVars>
          <dgm:chMax val="1"/>
          <dgm:chPref val="1"/>
        </dgm:presLayoutVars>
      </dgm:prSet>
      <dgm:spPr/>
    </dgm:pt>
    <dgm:pt modelId="{784920BB-4D3B-4B1C-9A49-3449F522F218}" type="pres">
      <dgm:prSet presAssocID="{569F5FC3-9F41-4D67-8CE1-ADF45ED49E0A}" presName="sibTrans" presStyleCnt="0"/>
      <dgm:spPr/>
    </dgm:pt>
    <dgm:pt modelId="{0CC6852F-ED4C-435F-AE74-75B55C28FD0B}" type="pres">
      <dgm:prSet presAssocID="{3580CDA8-9C39-4914-B657-B86A079E6995}" presName="compNode" presStyleCnt="0"/>
      <dgm:spPr/>
    </dgm:pt>
    <dgm:pt modelId="{282D02CA-9663-4EBE-B2D3-CF2EBE1B5C09}" type="pres">
      <dgm:prSet presAssocID="{3580CDA8-9C39-4914-B657-B86A079E69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C8FBE012-8965-4CB3-88AA-4D5C3E7C9417}" type="pres">
      <dgm:prSet presAssocID="{3580CDA8-9C39-4914-B657-B86A079E6995}" presName="spaceRect" presStyleCnt="0"/>
      <dgm:spPr/>
    </dgm:pt>
    <dgm:pt modelId="{659FDB12-CF14-46BF-B70A-1EA7F2571E5C}" type="pres">
      <dgm:prSet presAssocID="{3580CDA8-9C39-4914-B657-B86A079E6995}" presName="textRect" presStyleLbl="revTx" presStyleIdx="1" presStyleCnt="3">
        <dgm:presLayoutVars>
          <dgm:chMax val="1"/>
          <dgm:chPref val="1"/>
        </dgm:presLayoutVars>
      </dgm:prSet>
      <dgm:spPr/>
    </dgm:pt>
    <dgm:pt modelId="{8403E125-4D0F-4AE5-9AF0-3E66837EC97B}" type="pres">
      <dgm:prSet presAssocID="{BA76C68D-7548-4B72-B07E-9BBF6C9726FF}" presName="sibTrans" presStyleCnt="0"/>
      <dgm:spPr/>
    </dgm:pt>
    <dgm:pt modelId="{3A410FB6-9744-4B13-8CB3-1634F3D8D0F5}" type="pres">
      <dgm:prSet presAssocID="{03848180-ABAC-4A6B-AADA-6DA5C9A90016}" presName="compNode" presStyleCnt="0"/>
      <dgm:spPr/>
    </dgm:pt>
    <dgm:pt modelId="{6C852F91-7F26-481D-AFA8-617DE2DD630F}" type="pres">
      <dgm:prSet presAssocID="{03848180-ABAC-4A6B-AADA-6DA5C9A900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FAE76AC-B438-4BBB-BC35-BBD543340ED1}" type="pres">
      <dgm:prSet presAssocID="{03848180-ABAC-4A6B-AADA-6DA5C9A90016}" presName="spaceRect" presStyleCnt="0"/>
      <dgm:spPr/>
    </dgm:pt>
    <dgm:pt modelId="{DC76BA7C-5261-4887-B2D8-0C83D36D14AF}" type="pres">
      <dgm:prSet presAssocID="{03848180-ABAC-4A6B-AADA-6DA5C9A90016}" presName="textRect" presStyleLbl="revTx" presStyleIdx="2" presStyleCnt="3">
        <dgm:presLayoutVars>
          <dgm:chMax val="1"/>
          <dgm:chPref val="1"/>
        </dgm:presLayoutVars>
      </dgm:prSet>
      <dgm:spPr/>
    </dgm:pt>
  </dgm:ptLst>
  <dgm:cxnLst>
    <dgm:cxn modelId="{5C5AF93E-D3B1-40B2-BD06-C677C0530330}" type="presOf" srcId="{5CA210E8-A547-40C8-B205-121E9951C647}" destId="{B39C894A-2F3F-432B-91E1-D91E503DD2C9}" srcOrd="0" destOrd="0" presId="urn:microsoft.com/office/officeart/2018/2/layout/IconLabelList"/>
    <dgm:cxn modelId="{43D22E5B-49AF-4E1B-B199-2E6EB502175C}" type="presOf" srcId="{3580CDA8-9C39-4914-B657-B86A079E6995}" destId="{659FDB12-CF14-46BF-B70A-1EA7F2571E5C}" srcOrd="0" destOrd="0" presId="urn:microsoft.com/office/officeart/2018/2/layout/IconLabelList"/>
    <dgm:cxn modelId="{F7C8CB90-CA1C-47F2-BE2C-305513BC6AFD}" srcId="{187E00E2-2731-4CF4-A7E9-1D623610A5F4}" destId="{3580CDA8-9C39-4914-B657-B86A079E6995}" srcOrd="1" destOrd="0" parTransId="{11D18C01-0DAF-47D5-8497-B08BAE90F31E}" sibTransId="{BA76C68D-7548-4B72-B07E-9BBF6C9726FF}"/>
    <dgm:cxn modelId="{EDB266CC-F837-49FC-B5C7-A68C80C8E509}" srcId="{187E00E2-2731-4CF4-A7E9-1D623610A5F4}" destId="{5CA210E8-A547-40C8-B205-121E9951C647}" srcOrd="0" destOrd="0" parTransId="{C21605DE-5A2E-499E-BC4A-D9A225ED5DED}" sibTransId="{569F5FC3-9F41-4D67-8CE1-ADF45ED49E0A}"/>
    <dgm:cxn modelId="{73C8C8D5-0F90-465B-9FCE-C37D5729EBF2}" type="presOf" srcId="{187E00E2-2731-4CF4-A7E9-1D623610A5F4}" destId="{A37E6145-9D3A-4DBD-BF94-FDF860A4B2EA}" srcOrd="0" destOrd="0" presId="urn:microsoft.com/office/officeart/2018/2/layout/IconLabelList"/>
    <dgm:cxn modelId="{2A5BA2EE-3DDB-4911-A42A-87EBC17FFF67}" srcId="{187E00E2-2731-4CF4-A7E9-1D623610A5F4}" destId="{03848180-ABAC-4A6B-AADA-6DA5C9A90016}" srcOrd="2" destOrd="0" parTransId="{D69D06EC-81B1-4440-886D-E98675332768}" sibTransId="{114BB11E-9025-4148-8004-2862EBADE644}"/>
    <dgm:cxn modelId="{229676FE-FDB2-430E-827A-7A7C18D8FD19}" type="presOf" srcId="{03848180-ABAC-4A6B-AADA-6DA5C9A90016}" destId="{DC76BA7C-5261-4887-B2D8-0C83D36D14AF}" srcOrd="0" destOrd="0" presId="urn:microsoft.com/office/officeart/2018/2/layout/IconLabelList"/>
    <dgm:cxn modelId="{A624047C-4A71-47CA-89B9-A8A202EAFE08}" type="presParOf" srcId="{A37E6145-9D3A-4DBD-BF94-FDF860A4B2EA}" destId="{DFA2427F-19CF-4CAE-AB7E-265E4C1C80A3}" srcOrd="0" destOrd="0" presId="urn:microsoft.com/office/officeart/2018/2/layout/IconLabelList"/>
    <dgm:cxn modelId="{B06A7671-AE98-4D7B-99B3-4E280DDBE1AC}" type="presParOf" srcId="{DFA2427F-19CF-4CAE-AB7E-265E4C1C80A3}" destId="{096229A7-18B9-463E-8D61-32667176E8DB}" srcOrd="0" destOrd="0" presId="urn:microsoft.com/office/officeart/2018/2/layout/IconLabelList"/>
    <dgm:cxn modelId="{E1F4CC58-8B5F-4B7D-A222-671DAA8F8DFF}" type="presParOf" srcId="{DFA2427F-19CF-4CAE-AB7E-265E4C1C80A3}" destId="{EF873D27-4144-409A-B33E-3E38F124231B}" srcOrd="1" destOrd="0" presId="urn:microsoft.com/office/officeart/2018/2/layout/IconLabelList"/>
    <dgm:cxn modelId="{1D3D9EA8-908E-40D9-A350-3D3EB761C9A3}" type="presParOf" srcId="{DFA2427F-19CF-4CAE-AB7E-265E4C1C80A3}" destId="{B39C894A-2F3F-432B-91E1-D91E503DD2C9}" srcOrd="2" destOrd="0" presId="urn:microsoft.com/office/officeart/2018/2/layout/IconLabelList"/>
    <dgm:cxn modelId="{6FD7EC96-85D7-4451-BDE6-E69236DACA64}" type="presParOf" srcId="{A37E6145-9D3A-4DBD-BF94-FDF860A4B2EA}" destId="{784920BB-4D3B-4B1C-9A49-3449F522F218}" srcOrd="1" destOrd="0" presId="urn:microsoft.com/office/officeart/2018/2/layout/IconLabelList"/>
    <dgm:cxn modelId="{8CCBD6EC-4C75-468A-8440-5B28FBA1E6B8}" type="presParOf" srcId="{A37E6145-9D3A-4DBD-BF94-FDF860A4B2EA}" destId="{0CC6852F-ED4C-435F-AE74-75B55C28FD0B}" srcOrd="2" destOrd="0" presId="urn:microsoft.com/office/officeart/2018/2/layout/IconLabelList"/>
    <dgm:cxn modelId="{A57E0AF7-F958-4666-9724-BE27F2F1C36F}" type="presParOf" srcId="{0CC6852F-ED4C-435F-AE74-75B55C28FD0B}" destId="{282D02CA-9663-4EBE-B2D3-CF2EBE1B5C09}" srcOrd="0" destOrd="0" presId="urn:microsoft.com/office/officeart/2018/2/layout/IconLabelList"/>
    <dgm:cxn modelId="{ECB3A8B2-744E-4980-80F8-98C0914A6401}" type="presParOf" srcId="{0CC6852F-ED4C-435F-AE74-75B55C28FD0B}" destId="{C8FBE012-8965-4CB3-88AA-4D5C3E7C9417}" srcOrd="1" destOrd="0" presId="urn:microsoft.com/office/officeart/2018/2/layout/IconLabelList"/>
    <dgm:cxn modelId="{712D144E-B8FB-4CDA-B7B5-EB9096C38457}" type="presParOf" srcId="{0CC6852F-ED4C-435F-AE74-75B55C28FD0B}" destId="{659FDB12-CF14-46BF-B70A-1EA7F2571E5C}" srcOrd="2" destOrd="0" presId="urn:microsoft.com/office/officeart/2018/2/layout/IconLabelList"/>
    <dgm:cxn modelId="{FBE00938-BBEA-4BB0-893E-726362A90049}" type="presParOf" srcId="{A37E6145-9D3A-4DBD-BF94-FDF860A4B2EA}" destId="{8403E125-4D0F-4AE5-9AF0-3E66837EC97B}" srcOrd="3" destOrd="0" presId="urn:microsoft.com/office/officeart/2018/2/layout/IconLabelList"/>
    <dgm:cxn modelId="{8B8802B0-FD52-4E57-B0FA-577447BA7674}" type="presParOf" srcId="{A37E6145-9D3A-4DBD-BF94-FDF860A4B2EA}" destId="{3A410FB6-9744-4B13-8CB3-1634F3D8D0F5}" srcOrd="4" destOrd="0" presId="urn:microsoft.com/office/officeart/2018/2/layout/IconLabelList"/>
    <dgm:cxn modelId="{D1245CAF-C648-48B8-8614-D5C950CF6408}" type="presParOf" srcId="{3A410FB6-9744-4B13-8CB3-1634F3D8D0F5}" destId="{6C852F91-7F26-481D-AFA8-617DE2DD630F}" srcOrd="0" destOrd="0" presId="urn:microsoft.com/office/officeart/2018/2/layout/IconLabelList"/>
    <dgm:cxn modelId="{890D0167-65F5-415E-8C6F-C23F29E3D4DA}" type="presParOf" srcId="{3A410FB6-9744-4B13-8CB3-1634F3D8D0F5}" destId="{8FAE76AC-B438-4BBB-BC35-BBD543340ED1}" srcOrd="1" destOrd="0" presId="urn:microsoft.com/office/officeart/2018/2/layout/IconLabelList"/>
    <dgm:cxn modelId="{B5218E4B-6B93-4BC9-B3A3-47295589EFED}" type="presParOf" srcId="{3A410FB6-9744-4B13-8CB3-1634F3D8D0F5}" destId="{DC76BA7C-5261-4887-B2D8-0C83D36D14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C8EA4F5-A4AA-4F3D-9436-0008569D586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D8E2996-F596-4651-998C-5F861A61B5E3}">
      <dgm:prSet/>
      <dgm:spPr/>
      <dgm:t>
        <a:bodyPr/>
        <a:lstStyle/>
        <a:p>
          <a:r>
            <a:rPr lang="en-US">
              <a:latin typeface="Times"/>
              <a:cs typeface="Times"/>
            </a:rPr>
            <a:t>It is an Adaptive controlling system having several Strategies such as</a:t>
          </a:r>
        </a:p>
      </dgm:t>
    </dgm:pt>
    <dgm:pt modelId="{782C84B0-299C-462F-B80D-1C10437FF310}" type="parTrans" cxnId="{8A3EF084-AA88-4646-BD5A-C99D95F99800}">
      <dgm:prSet/>
      <dgm:spPr/>
      <dgm:t>
        <a:bodyPr/>
        <a:lstStyle/>
        <a:p>
          <a:endParaRPr lang="en-US"/>
        </a:p>
      </dgm:t>
    </dgm:pt>
    <dgm:pt modelId="{CF8A7C23-98CD-4D3B-AD6F-52B74101BCE3}" type="sibTrans" cxnId="{8A3EF084-AA88-4646-BD5A-C99D95F99800}">
      <dgm:prSet/>
      <dgm:spPr/>
      <dgm:t>
        <a:bodyPr/>
        <a:lstStyle/>
        <a:p>
          <a:endParaRPr lang="en-US"/>
        </a:p>
      </dgm:t>
    </dgm:pt>
    <dgm:pt modelId="{99B9CB91-9AFB-488A-87A1-C2AA73EAF809}">
      <dgm:prSet/>
      <dgm:spPr/>
      <dgm:t>
        <a:bodyPr/>
        <a:lstStyle/>
        <a:p>
          <a:r>
            <a:rPr lang="en-US">
              <a:latin typeface="Times"/>
              <a:cs typeface="Times"/>
            </a:rPr>
            <a:t>Collection Strategies-If an account goes to PD or over limit COL will Trigger.</a:t>
          </a:r>
        </a:p>
      </dgm:t>
    </dgm:pt>
    <dgm:pt modelId="{734A40A6-17CF-49D7-B195-84F5F707300F}" type="parTrans" cxnId="{D6805324-3151-4EDE-A560-EC1BA440449A}">
      <dgm:prSet/>
      <dgm:spPr/>
      <dgm:t>
        <a:bodyPr/>
        <a:lstStyle/>
        <a:p>
          <a:endParaRPr lang="en-US"/>
        </a:p>
      </dgm:t>
    </dgm:pt>
    <dgm:pt modelId="{5B5F60CF-87C4-4C7F-AC9C-A510915A6C62}" type="sibTrans" cxnId="{D6805324-3151-4EDE-A560-EC1BA440449A}">
      <dgm:prSet/>
      <dgm:spPr/>
      <dgm:t>
        <a:bodyPr/>
        <a:lstStyle/>
        <a:p>
          <a:endParaRPr lang="en-US"/>
        </a:p>
      </dgm:t>
    </dgm:pt>
    <dgm:pt modelId="{9D253EA2-1A1B-4F54-BFF4-55C6370F2D79}">
      <dgm:prSet/>
      <dgm:spPr/>
      <dgm:t>
        <a:bodyPr/>
        <a:lstStyle/>
        <a:p>
          <a:r>
            <a:rPr lang="en-US">
              <a:latin typeface="Times"/>
              <a:cs typeface="Times"/>
            </a:rPr>
            <a:t>Proactive Limit Increment(PLI)-increase credit limit by a bank (Need to cycle)</a:t>
          </a:r>
        </a:p>
      </dgm:t>
    </dgm:pt>
    <dgm:pt modelId="{01A8DB51-2365-4EF4-ADFF-65D46CCF8C4A}" type="parTrans" cxnId="{F9BB9708-5A27-4418-9281-A873E335E4D8}">
      <dgm:prSet/>
      <dgm:spPr/>
      <dgm:t>
        <a:bodyPr/>
        <a:lstStyle/>
        <a:p>
          <a:endParaRPr lang="en-US"/>
        </a:p>
      </dgm:t>
    </dgm:pt>
    <dgm:pt modelId="{D8D8A0BB-8BA7-4654-909A-7FD6547626D8}" type="sibTrans" cxnId="{F9BB9708-5A27-4418-9281-A873E335E4D8}">
      <dgm:prSet/>
      <dgm:spPr/>
      <dgm:t>
        <a:bodyPr/>
        <a:lstStyle/>
        <a:p>
          <a:endParaRPr lang="en-US"/>
        </a:p>
      </dgm:t>
    </dgm:pt>
    <dgm:pt modelId="{BF5DD4B3-662C-46D6-AF26-BD737201DF17}">
      <dgm:prSet/>
      <dgm:spPr/>
      <dgm:t>
        <a:bodyPr/>
        <a:lstStyle/>
        <a:p>
          <a:r>
            <a:rPr lang="en-US">
              <a:latin typeface="Times"/>
              <a:cs typeface="Times"/>
            </a:rPr>
            <a:t>Reactive Limit Increment (RLI)- A customer asks for increase in credit limit( No need of cycle)</a:t>
          </a:r>
        </a:p>
      </dgm:t>
    </dgm:pt>
    <dgm:pt modelId="{AAE75D1D-5887-4B6D-8832-FCF86E64E453}" type="parTrans" cxnId="{B188BB34-45F5-4607-8320-BFE07E55B067}">
      <dgm:prSet/>
      <dgm:spPr/>
      <dgm:t>
        <a:bodyPr/>
        <a:lstStyle/>
        <a:p>
          <a:endParaRPr lang="en-US"/>
        </a:p>
      </dgm:t>
    </dgm:pt>
    <dgm:pt modelId="{F769B2EA-165F-4EF7-9BC4-DF64F86C90D6}" type="sibTrans" cxnId="{B188BB34-45F5-4607-8320-BFE07E55B067}">
      <dgm:prSet/>
      <dgm:spPr/>
      <dgm:t>
        <a:bodyPr/>
        <a:lstStyle/>
        <a:p>
          <a:endParaRPr lang="en-US"/>
        </a:p>
      </dgm:t>
    </dgm:pt>
    <dgm:pt modelId="{8FAD35F1-C92F-4D4E-AAB9-3CFB25CB52F7}">
      <dgm:prSet/>
      <dgm:spPr/>
      <dgm:t>
        <a:bodyPr/>
        <a:lstStyle/>
        <a:p>
          <a:r>
            <a:rPr lang="en-US">
              <a:latin typeface="Times"/>
              <a:cs typeface="Times"/>
            </a:rPr>
            <a:t>Transaction Level Authorization(TLA)- It is an immediate trigger</a:t>
          </a:r>
        </a:p>
      </dgm:t>
    </dgm:pt>
    <dgm:pt modelId="{B75AF8D9-295E-4101-8CB3-94B2DDBAC8C3}" type="parTrans" cxnId="{E41ADF0B-D399-4E37-AEC6-AD5755ECB433}">
      <dgm:prSet/>
      <dgm:spPr/>
      <dgm:t>
        <a:bodyPr/>
        <a:lstStyle/>
        <a:p>
          <a:endParaRPr lang="en-US"/>
        </a:p>
      </dgm:t>
    </dgm:pt>
    <dgm:pt modelId="{1A948A4C-E5E3-4E2C-8A6F-EF1B8AA9D83E}" type="sibTrans" cxnId="{E41ADF0B-D399-4E37-AEC6-AD5755ECB433}">
      <dgm:prSet/>
      <dgm:spPr/>
      <dgm:t>
        <a:bodyPr/>
        <a:lstStyle/>
        <a:p>
          <a:endParaRPr lang="en-US"/>
        </a:p>
      </dgm:t>
    </dgm:pt>
    <dgm:pt modelId="{ECE2E86A-DEB4-409C-B263-FB843E10C644}">
      <dgm:prSet/>
      <dgm:spPr/>
      <dgm:t>
        <a:bodyPr/>
        <a:lstStyle/>
        <a:p>
          <a:r>
            <a:rPr lang="en-US">
              <a:latin typeface="Times"/>
              <a:cs typeface="Times"/>
            </a:rPr>
            <a:t>Pricing-we have 2 types of pricing</a:t>
          </a:r>
        </a:p>
      </dgm:t>
    </dgm:pt>
    <dgm:pt modelId="{304FD0DA-4B06-4719-A10B-89D919075C17}" type="parTrans" cxnId="{F360A482-B7B9-418E-8F7E-222C3C5EE0F8}">
      <dgm:prSet/>
      <dgm:spPr/>
      <dgm:t>
        <a:bodyPr/>
        <a:lstStyle/>
        <a:p>
          <a:endParaRPr lang="en-US"/>
        </a:p>
      </dgm:t>
    </dgm:pt>
    <dgm:pt modelId="{6EC8CD7F-16D5-43CB-93DF-FDBF503A9501}" type="sibTrans" cxnId="{F360A482-B7B9-418E-8F7E-222C3C5EE0F8}">
      <dgm:prSet/>
      <dgm:spPr/>
      <dgm:t>
        <a:bodyPr/>
        <a:lstStyle/>
        <a:p>
          <a:endParaRPr lang="en-US"/>
        </a:p>
      </dgm:t>
    </dgm:pt>
    <dgm:pt modelId="{B7E00578-F965-41F7-A045-C349F20BFB05}">
      <dgm:prSet/>
      <dgm:spPr/>
      <dgm:t>
        <a:bodyPr/>
        <a:lstStyle/>
        <a:p>
          <a:r>
            <a:rPr lang="en-US">
              <a:latin typeface="Times"/>
              <a:cs typeface="Times"/>
            </a:rPr>
            <a:t>Upward pricing is when a customer miss payment in any 12 months then the account rate will increase</a:t>
          </a:r>
        </a:p>
      </dgm:t>
    </dgm:pt>
    <dgm:pt modelId="{E3B92DF7-BE36-47C5-80A5-85DB5F453118}" type="parTrans" cxnId="{44D25C05-A700-455D-9989-0F8A682031E7}">
      <dgm:prSet/>
      <dgm:spPr/>
      <dgm:t>
        <a:bodyPr/>
        <a:lstStyle/>
        <a:p>
          <a:endParaRPr lang="en-US"/>
        </a:p>
      </dgm:t>
    </dgm:pt>
    <dgm:pt modelId="{14531DBA-84C8-4DE8-B55B-0930D603E5AC}" type="sibTrans" cxnId="{44D25C05-A700-455D-9989-0F8A682031E7}">
      <dgm:prSet/>
      <dgm:spPr/>
      <dgm:t>
        <a:bodyPr/>
        <a:lstStyle/>
        <a:p>
          <a:endParaRPr lang="en-US"/>
        </a:p>
      </dgm:t>
    </dgm:pt>
    <dgm:pt modelId="{9F056D89-C917-403E-A57E-8AAA2F52AF86}">
      <dgm:prSet/>
      <dgm:spPr/>
      <dgm:t>
        <a:bodyPr/>
        <a:lstStyle/>
        <a:p>
          <a:r>
            <a:rPr lang="en-US">
              <a:latin typeface="Times"/>
              <a:cs typeface="Times"/>
            </a:rPr>
            <a:t>Downward pricing is taking upward pricing and make 6 concecutive payment then the account rate will decreases</a:t>
          </a:r>
        </a:p>
      </dgm:t>
    </dgm:pt>
    <dgm:pt modelId="{5728DF04-036F-43A7-99F9-806732FF55C6}" type="parTrans" cxnId="{B0485600-03B4-4312-B793-F5736B285844}">
      <dgm:prSet/>
      <dgm:spPr/>
      <dgm:t>
        <a:bodyPr/>
        <a:lstStyle/>
        <a:p>
          <a:endParaRPr lang="en-US"/>
        </a:p>
      </dgm:t>
    </dgm:pt>
    <dgm:pt modelId="{2B7BC483-3AD5-4C3A-978A-DA7AEEA415C1}" type="sibTrans" cxnId="{B0485600-03B4-4312-B793-F5736B285844}">
      <dgm:prSet/>
      <dgm:spPr/>
      <dgm:t>
        <a:bodyPr/>
        <a:lstStyle/>
        <a:p>
          <a:endParaRPr lang="en-US"/>
        </a:p>
      </dgm:t>
    </dgm:pt>
    <dgm:pt modelId="{DF3E89BD-7124-42F4-B472-457EBB0594A4}" type="pres">
      <dgm:prSet presAssocID="{AC8EA4F5-A4AA-4F3D-9436-0008569D5860}" presName="diagram" presStyleCnt="0">
        <dgm:presLayoutVars>
          <dgm:dir/>
          <dgm:resizeHandles val="exact"/>
        </dgm:presLayoutVars>
      </dgm:prSet>
      <dgm:spPr/>
    </dgm:pt>
    <dgm:pt modelId="{650C2A3D-D50C-4CCB-81FF-09C25F500332}" type="pres">
      <dgm:prSet presAssocID="{ED8E2996-F596-4651-998C-5F861A61B5E3}" presName="node" presStyleLbl="node1" presStyleIdx="0" presStyleCnt="1">
        <dgm:presLayoutVars>
          <dgm:bulletEnabled val="1"/>
        </dgm:presLayoutVars>
      </dgm:prSet>
      <dgm:spPr/>
    </dgm:pt>
  </dgm:ptLst>
  <dgm:cxnLst>
    <dgm:cxn modelId="{B0485600-03B4-4312-B793-F5736B285844}" srcId="{ED8E2996-F596-4651-998C-5F861A61B5E3}" destId="{9F056D89-C917-403E-A57E-8AAA2F52AF86}" srcOrd="6" destOrd="0" parTransId="{5728DF04-036F-43A7-99F9-806732FF55C6}" sibTransId="{2B7BC483-3AD5-4C3A-978A-DA7AEEA415C1}"/>
    <dgm:cxn modelId="{44D25C05-A700-455D-9989-0F8A682031E7}" srcId="{ED8E2996-F596-4651-998C-5F861A61B5E3}" destId="{B7E00578-F965-41F7-A045-C349F20BFB05}" srcOrd="5" destOrd="0" parTransId="{E3B92DF7-BE36-47C5-80A5-85DB5F453118}" sibTransId="{14531DBA-84C8-4DE8-B55B-0930D603E5AC}"/>
    <dgm:cxn modelId="{F9BB9708-5A27-4418-9281-A873E335E4D8}" srcId="{ED8E2996-F596-4651-998C-5F861A61B5E3}" destId="{9D253EA2-1A1B-4F54-BFF4-55C6370F2D79}" srcOrd="1" destOrd="0" parTransId="{01A8DB51-2365-4EF4-ADFF-65D46CCF8C4A}" sibTransId="{D8D8A0BB-8BA7-4654-909A-7FD6547626D8}"/>
    <dgm:cxn modelId="{E41ADF0B-D399-4E37-AEC6-AD5755ECB433}" srcId="{ED8E2996-F596-4651-998C-5F861A61B5E3}" destId="{8FAD35F1-C92F-4D4E-AAB9-3CFB25CB52F7}" srcOrd="3" destOrd="0" parTransId="{B75AF8D9-295E-4101-8CB3-94B2DDBAC8C3}" sibTransId="{1A948A4C-E5E3-4E2C-8A6F-EF1B8AA9D83E}"/>
    <dgm:cxn modelId="{D6805324-3151-4EDE-A560-EC1BA440449A}" srcId="{ED8E2996-F596-4651-998C-5F861A61B5E3}" destId="{99B9CB91-9AFB-488A-87A1-C2AA73EAF809}" srcOrd="0" destOrd="0" parTransId="{734A40A6-17CF-49D7-B195-84F5F707300F}" sibTransId="{5B5F60CF-87C4-4C7F-AC9C-A510915A6C62}"/>
    <dgm:cxn modelId="{B188BB34-45F5-4607-8320-BFE07E55B067}" srcId="{ED8E2996-F596-4651-998C-5F861A61B5E3}" destId="{BF5DD4B3-662C-46D6-AF26-BD737201DF17}" srcOrd="2" destOrd="0" parTransId="{AAE75D1D-5887-4B6D-8832-FCF86E64E453}" sibTransId="{F769B2EA-165F-4EF7-9BC4-DF64F86C90D6}"/>
    <dgm:cxn modelId="{CA514A50-B9EC-4961-8939-8BA51F6B50F6}" type="presOf" srcId="{ECE2E86A-DEB4-409C-B263-FB843E10C644}" destId="{650C2A3D-D50C-4CCB-81FF-09C25F500332}" srcOrd="0" destOrd="5" presId="urn:microsoft.com/office/officeart/2005/8/layout/default"/>
    <dgm:cxn modelId="{588FE258-7595-4A80-9FBB-6879729CBF32}" type="presOf" srcId="{ED8E2996-F596-4651-998C-5F861A61B5E3}" destId="{650C2A3D-D50C-4CCB-81FF-09C25F500332}" srcOrd="0" destOrd="0" presId="urn:microsoft.com/office/officeart/2005/8/layout/default"/>
    <dgm:cxn modelId="{07AF3879-EA29-4E56-8304-19BC8D9A3010}" type="presOf" srcId="{BF5DD4B3-662C-46D6-AF26-BD737201DF17}" destId="{650C2A3D-D50C-4CCB-81FF-09C25F500332}" srcOrd="0" destOrd="3" presId="urn:microsoft.com/office/officeart/2005/8/layout/default"/>
    <dgm:cxn modelId="{F360A482-B7B9-418E-8F7E-222C3C5EE0F8}" srcId="{ED8E2996-F596-4651-998C-5F861A61B5E3}" destId="{ECE2E86A-DEB4-409C-B263-FB843E10C644}" srcOrd="4" destOrd="0" parTransId="{304FD0DA-4B06-4719-A10B-89D919075C17}" sibTransId="{6EC8CD7F-16D5-43CB-93DF-FDBF503A9501}"/>
    <dgm:cxn modelId="{F6E4A782-EB5C-40CA-8754-CBB4F2F878F1}" type="presOf" srcId="{99B9CB91-9AFB-488A-87A1-C2AA73EAF809}" destId="{650C2A3D-D50C-4CCB-81FF-09C25F500332}" srcOrd="0" destOrd="1" presId="urn:microsoft.com/office/officeart/2005/8/layout/default"/>
    <dgm:cxn modelId="{8A3EF084-AA88-4646-BD5A-C99D95F99800}" srcId="{AC8EA4F5-A4AA-4F3D-9436-0008569D5860}" destId="{ED8E2996-F596-4651-998C-5F861A61B5E3}" srcOrd="0" destOrd="0" parTransId="{782C84B0-299C-462F-B80D-1C10437FF310}" sibTransId="{CF8A7C23-98CD-4D3B-AD6F-52B74101BCE3}"/>
    <dgm:cxn modelId="{1E5E10A0-332C-41FA-A98C-8FCE6B671F6F}" type="presOf" srcId="{9F056D89-C917-403E-A57E-8AAA2F52AF86}" destId="{650C2A3D-D50C-4CCB-81FF-09C25F500332}" srcOrd="0" destOrd="7" presId="urn:microsoft.com/office/officeart/2005/8/layout/default"/>
    <dgm:cxn modelId="{D21884CB-8599-4280-A66C-A66E4CDD9DAE}" type="presOf" srcId="{8FAD35F1-C92F-4D4E-AAB9-3CFB25CB52F7}" destId="{650C2A3D-D50C-4CCB-81FF-09C25F500332}" srcOrd="0" destOrd="4" presId="urn:microsoft.com/office/officeart/2005/8/layout/default"/>
    <dgm:cxn modelId="{0C4D67D6-D948-408A-8E40-8BDEA1183BBB}" type="presOf" srcId="{9D253EA2-1A1B-4F54-BFF4-55C6370F2D79}" destId="{650C2A3D-D50C-4CCB-81FF-09C25F500332}" srcOrd="0" destOrd="2" presId="urn:microsoft.com/office/officeart/2005/8/layout/default"/>
    <dgm:cxn modelId="{C61A6EEA-C550-4E04-ACCD-7156EA78D38E}" type="presOf" srcId="{B7E00578-F965-41F7-A045-C349F20BFB05}" destId="{650C2A3D-D50C-4CCB-81FF-09C25F500332}" srcOrd="0" destOrd="6" presId="urn:microsoft.com/office/officeart/2005/8/layout/default"/>
    <dgm:cxn modelId="{821BBDF3-0908-4F94-91B7-5B6721D96D49}" type="presOf" srcId="{AC8EA4F5-A4AA-4F3D-9436-0008569D5860}" destId="{DF3E89BD-7124-42F4-B472-457EBB0594A4}" srcOrd="0" destOrd="0" presId="urn:microsoft.com/office/officeart/2005/8/layout/default"/>
    <dgm:cxn modelId="{E5DE9B0E-1501-4896-BE7C-F1EA8B994964}" type="presParOf" srcId="{DF3E89BD-7124-42F4-B472-457EBB0594A4}" destId="{650C2A3D-D50C-4CCB-81FF-09C25F50033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5F0C375-9DA0-42CB-83B2-41E783A50B8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A994D1-40EF-4676-917A-D40780BF0876}">
      <dgm:prSet/>
      <dgm:spPr/>
      <dgm:t>
        <a:bodyPr/>
        <a:lstStyle/>
        <a:p>
          <a:pPr rtl="0"/>
          <a:r>
            <a:rPr lang="en-US">
              <a:latin typeface="Times"/>
              <a:cs typeface="Times"/>
            </a:rPr>
            <a:t>If RBC wants to send some information through statement then 100%</a:t>
          </a:r>
          <a:r>
            <a:rPr lang="en-US" dirty="0">
              <a:latin typeface="Times"/>
              <a:cs typeface="Times"/>
            </a:rPr>
            <a:t> </a:t>
          </a:r>
          <a:r>
            <a:rPr lang="en-US">
              <a:latin typeface="Times"/>
              <a:cs typeface="Times"/>
            </a:rPr>
            <a:t>billing will be generated where every customer will receive the statement</a:t>
          </a:r>
        </a:p>
      </dgm:t>
    </dgm:pt>
    <dgm:pt modelId="{F4FAA287-5D59-46C2-B90C-D2CE0450275C}" type="parTrans" cxnId="{01C68561-0F48-4AFE-AE13-AAC3C899D4A1}">
      <dgm:prSet/>
      <dgm:spPr/>
      <dgm:t>
        <a:bodyPr/>
        <a:lstStyle/>
        <a:p>
          <a:endParaRPr lang="en-US"/>
        </a:p>
      </dgm:t>
    </dgm:pt>
    <dgm:pt modelId="{DCBA4305-47FF-4A46-8DA4-A8A231C798B3}" type="sibTrans" cxnId="{01C68561-0F48-4AFE-AE13-AAC3C899D4A1}">
      <dgm:prSet/>
      <dgm:spPr/>
      <dgm:t>
        <a:bodyPr/>
        <a:lstStyle/>
        <a:p>
          <a:endParaRPr lang="en-US"/>
        </a:p>
      </dgm:t>
    </dgm:pt>
    <dgm:pt modelId="{8C416502-978F-4A1D-AF24-CAB1661E1F4B}">
      <dgm:prSet/>
      <dgm:spPr/>
      <dgm:t>
        <a:bodyPr/>
        <a:lstStyle/>
        <a:p>
          <a:r>
            <a:rPr lang="en-US">
              <a:latin typeface="Times"/>
              <a:cs typeface="Times"/>
            </a:rPr>
            <a:t>When a customer has more than 1$ outstanding Balance then they will receive a statement</a:t>
          </a:r>
        </a:p>
      </dgm:t>
    </dgm:pt>
    <dgm:pt modelId="{EAF794D0-B94D-467A-95E6-15C2736B516D}" type="parTrans" cxnId="{583BCC14-8182-408A-A3D4-EA4B55EA0D6E}">
      <dgm:prSet/>
      <dgm:spPr/>
      <dgm:t>
        <a:bodyPr/>
        <a:lstStyle/>
        <a:p>
          <a:endParaRPr lang="en-US"/>
        </a:p>
      </dgm:t>
    </dgm:pt>
    <dgm:pt modelId="{929856C2-A02E-456A-B945-6AF1987B0D12}" type="sibTrans" cxnId="{583BCC14-8182-408A-A3D4-EA4B55EA0D6E}">
      <dgm:prSet/>
      <dgm:spPr/>
      <dgm:t>
        <a:bodyPr/>
        <a:lstStyle/>
        <a:p>
          <a:endParaRPr lang="en-US"/>
        </a:p>
      </dgm:t>
    </dgm:pt>
    <dgm:pt modelId="{22F30C83-C69E-410B-BBE5-95381A75EBEC}" type="pres">
      <dgm:prSet presAssocID="{35F0C375-9DA0-42CB-83B2-41E783A50B8D}" presName="root" presStyleCnt="0">
        <dgm:presLayoutVars>
          <dgm:dir/>
          <dgm:resizeHandles val="exact"/>
        </dgm:presLayoutVars>
      </dgm:prSet>
      <dgm:spPr/>
    </dgm:pt>
    <dgm:pt modelId="{C009089F-6E8F-4776-863F-1D5ED00A7290}" type="pres">
      <dgm:prSet presAssocID="{75A994D1-40EF-4676-917A-D40780BF0876}" presName="compNode" presStyleCnt="0"/>
      <dgm:spPr/>
    </dgm:pt>
    <dgm:pt modelId="{7893D827-F7E6-4B1B-9B57-3731B4CF6BAF}" type="pres">
      <dgm:prSet presAssocID="{75A994D1-40EF-4676-917A-D40780BF08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EC874F1F-F6AD-4225-97B0-8CA6EECA4929}" type="pres">
      <dgm:prSet presAssocID="{75A994D1-40EF-4676-917A-D40780BF0876}" presName="spaceRect" presStyleCnt="0"/>
      <dgm:spPr/>
    </dgm:pt>
    <dgm:pt modelId="{A262AEAA-7323-4DFC-B818-D9C96CF295FD}" type="pres">
      <dgm:prSet presAssocID="{75A994D1-40EF-4676-917A-D40780BF0876}" presName="textRect" presStyleLbl="revTx" presStyleIdx="0" presStyleCnt="2">
        <dgm:presLayoutVars>
          <dgm:chMax val="1"/>
          <dgm:chPref val="1"/>
        </dgm:presLayoutVars>
      </dgm:prSet>
      <dgm:spPr/>
    </dgm:pt>
    <dgm:pt modelId="{B41060F8-1B98-4E61-92D0-09E7CFC1CE8F}" type="pres">
      <dgm:prSet presAssocID="{DCBA4305-47FF-4A46-8DA4-A8A231C798B3}" presName="sibTrans" presStyleCnt="0"/>
      <dgm:spPr/>
    </dgm:pt>
    <dgm:pt modelId="{312DB987-A7C9-4F2A-8DFF-682D5AE449ED}" type="pres">
      <dgm:prSet presAssocID="{8C416502-978F-4A1D-AF24-CAB1661E1F4B}" presName="compNode" presStyleCnt="0"/>
      <dgm:spPr/>
    </dgm:pt>
    <dgm:pt modelId="{06E27252-EDC0-455E-B96B-FE987E33A686}" type="pres">
      <dgm:prSet presAssocID="{8C416502-978F-4A1D-AF24-CAB1661E1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7B37E04B-E017-4326-A773-72C46E89A25A}" type="pres">
      <dgm:prSet presAssocID="{8C416502-978F-4A1D-AF24-CAB1661E1F4B}" presName="spaceRect" presStyleCnt="0"/>
      <dgm:spPr/>
    </dgm:pt>
    <dgm:pt modelId="{87ECF632-9986-4155-BD4F-704A7F217C98}" type="pres">
      <dgm:prSet presAssocID="{8C416502-978F-4A1D-AF24-CAB1661E1F4B}" presName="textRect" presStyleLbl="revTx" presStyleIdx="1" presStyleCnt="2">
        <dgm:presLayoutVars>
          <dgm:chMax val="1"/>
          <dgm:chPref val="1"/>
        </dgm:presLayoutVars>
      </dgm:prSet>
      <dgm:spPr/>
    </dgm:pt>
  </dgm:ptLst>
  <dgm:cxnLst>
    <dgm:cxn modelId="{583BCC14-8182-408A-A3D4-EA4B55EA0D6E}" srcId="{35F0C375-9DA0-42CB-83B2-41E783A50B8D}" destId="{8C416502-978F-4A1D-AF24-CAB1661E1F4B}" srcOrd="1" destOrd="0" parTransId="{EAF794D0-B94D-467A-95E6-15C2736B516D}" sibTransId="{929856C2-A02E-456A-B945-6AF1987B0D12}"/>
    <dgm:cxn modelId="{01C68561-0F48-4AFE-AE13-AAC3C899D4A1}" srcId="{35F0C375-9DA0-42CB-83B2-41E783A50B8D}" destId="{75A994D1-40EF-4676-917A-D40780BF0876}" srcOrd="0" destOrd="0" parTransId="{F4FAA287-5D59-46C2-B90C-D2CE0450275C}" sibTransId="{DCBA4305-47FF-4A46-8DA4-A8A231C798B3}"/>
    <dgm:cxn modelId="{0870CF95-822C-4B22-ABDD-A727D8F110AF}" type="presOf" srcId="{35F0C375-9DA0-42CB-83B2-41E783A50B8D}" destId="{22F30C83-C69E-410B-BBE5-95381A75EBEC}" srcOrd="0" destOrd="0" presId="urn:microsoft.com/office/officeart/2018/2/layout/IconLabelList"/>
    <dgm:cxn modelId="{EC0E09D0-5D54-4F23-9CE2-0844F662FCC3}" type="presOf" srcId="{75A994D1-40EF-4676-917A-D40780BF0876}" destId="{A262AEAA-7323-4DFC-B818-D9C96CF295FD}" srcOrd="0" destOrd="0" presId="urn:microsoft.com/office/officeart/2018/2/layout/IconLabelList"/>
    <dgm:cxn modelId="{563047E2-27B9-4C01-A867-AF52E00C4C60}" type="presOf" srcId="{8C416502-978F-4A1D-AF24-CAB1661E1F4B}" destId="{87ECF632-9986-4155-BD4F-704A7F217C98}" srcOrd="0" destOrd="0" presId="urn:microsoft.com/office/officeart/2018/2/layout/IconLabelList"/>
    <dgm:cxn modelId="{53CFF204-6B22-4E62-BB11-9B72619A1903}" type="presParOf" srcId="{22F30C83-C69E-410B-BBE5-95381A75EBEC}" destId="{C009089F-6E8F-4776-863F-1D5ED00A7290}" srcOrd="0" destOrd="0" presId="urn:microsoft.com/office/officeart/2018/2/layout/IconLabelList"/>
    <dgm:cxn modelId="{22839CFE-B976-4F52-B21A-83CA43CB0D0A}" type="presParOf" srcId="{C009089F-6E8F-4776-863F-1D5ED00A7290}" destId="{7893D827-F7E6-4B1B-9B57-3731B4CF6BAF}" srcOrd="0" destOrd="0" presId="urn:microsoft.com/office/officeart/2018/2/layout/IconLabelList"/>
    <dgm:cxn modelId="{FCF8BB85-2C35-499C-AE9F-FF0D5766A10A}" type="presParOf" srcId="{C009089F-6E8F-4776-863F-1D5ED00A7290}" destId="{EC874F1F-F6AD-4225-97B0-8CA6EECA4929}" srcOrd="1" destOrd="0" presId="urn:microsoft.com/office/officeart/2018/2/layout/IconLabelList"/>
    <dgm:cxn modelId="{EA051033-1D15-4EFE-BC31-E99D8C952280}" type="presParOf" srcId="{C009089F-6E8F-4776-863F-1D5ED00A7290}" destId="{A262AEAA-7323-4DFC-B818-D9C96CF295FD}" srcOrd="2" destOrd="0" presId="urn:microsoft.com/office/officeart/2018/2/layout/IconLabelList"/>
    <dgm:cxn modelId="{40042FAF-BA0D-400F-93BA-15E965BE64B2}" type="presParOf" srcId="{22F30C83-C69E-410B-BBE5-95381A75EBEC}" destId="{B41060F8-1B98-4E61-92D0-09E7CFC1CE8F}" srcOrd="1" destOrd="0" presId="urn:microsoft.com/office/officeart/2018/2/layout/IconLabelList"/>
    <dgm:cxn modelId="{50667BE6-682A-4F57-AEFB-C98E38DC07C9}" type="presParOf" srcId="{22F30C83-C69E-410B-BBE5-95381A75EBEC}" destId="{312DB987-A7C9-4F2A-8DFF-682D5AE449ED}" srcOrd="2" destOrd="0" presId="urn:microsoft.com/office/officeart/2018/2/layout/IconLabelList"/>
    <dgm:cxn modelId="{BB9AE057-BB38-4EAF-BF89-22C2CFB71FEC}" type="presParOf" srcId="{312DB987-A7C9-4F2A-8DFF-682D5AE449ED}" destId="{06E27252-EDC0-455E-B96B-FE987E33A686}" srcOrd="0" destOrd="0" presId="urn:microsoft.com/office/officeart/2018/2/layout/IconLabelList"/>
    <dgm:cxn modelId="{344BBD09-D8C9-4002-9F7C-BD847E0BD69A}" type="presParOf" srcId="{312DB987-A7C9-4F2A-8DFF-682D5AE449ED}" destId="{7B37E04B-E017-4326-A773-72C46E89A25A}" srcOrd="1" destOrd="0" presId="urn:microsoft.com/office/officeart/2018/2/layout/IconLabelList"/>
    <dgm:cxn modelId="{0C2CFB1D-4DE4-4521-AC97-0A614C34EFDC}" type="presParOf" srcId="{312DB987-A7C9-4F2A-8DFF-682D5AE449ED}" destId="{87ECF632-9986-4155-BD4F-704A7F217C9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6C1BDB-3790-42B4-988B-6CEAD18B50F6}"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1CE4FABB-B0FB-4BCD-9FD2-C04A4A962424}">
      <dgm:prSet/>
      <dgm:spPr/>
      <dgm:t>
        <a:bodyPr/>
        <a:lstStyle/>
        <a:p>
          <a:r>
            <a:rPr lang="en-US"/>
            <a:t>PRESALES AND SALES </a:t>
          </a:r>
        </a:p>
      </dgm:t>
    </dgm:pt>
    <dgm:pt modelId="{A6766E51-E8A4-4400-9626-85AC6AA70B6A}" type="parTrans" cxnId="{B8580A9D-26C1-406A-BD5C-F21F23C27068}">
      <dgm:prSet/>
      <dgm:spPr/>
      <dgm:t>
        <a:bodyPr/>
        <a:lstStyle/>
        <a:p>
          <a:endParaRPr lang="en-US"/>
        </a:p>
      </dgm:t>
    </dgm:pt>
    <dgm:pt modelId="{D1FEFB00-E045-4DB7-A533-6E26313ED897}" type="sibTrans" cxnId="{B8580A9D-26C1-406A-BD5C-F21F23C27068}">
      <dgm:prSet/>
      <dgm:spPr/>
      <dgm:t>
        <a:bodyPr/>
        <a:lstStyle/>
        <a:p>
          <a:endParaRPr lang="en-US"/>
        </a:p>
      </dgm:t>
    </dgm:pt>
    <dgm:pt modelId="{603A5510-BEF4-4063-900D-76C4A5318616}">
      <dgm:prSet/>
      <dgm:spPr/>
      <dgm:t>
        <a:bodyPr/>
        <a:lstStyle/>
        <a:p>
          <a:r>
            <a:rPr lang="en-US"/>
            <a:t>ORIGINATION </a:t>
          </a:r>
        </a:p>
      </dgm:t>
    </dgm:pt>
    <dgm:pt modelId="{632B0533-6168-4AD4-84E5-EC5C8BECB743}" type="parTrans" cxnId="{184A2655-4D11-4748-8508-56EB1BCCFECC}">
      <dgm:prSet/>
      <dgm:spPr/>
      <dgm:t>
        <a:bodyPr/>
        <a:lstStyle/>
        <a:p>
          <a:endParaRPr lang="en-US"/>
        </a:p>
      </dgm:t>
    </dgm:pt>
    <dgm:pt modelId="{3D37793B-FF48-4A41-A332-E6F75E751820}" type="sibTrans" cxnId="{184A2655-4D11-4748-8508-56EB1BCCFECC}">
      <dgm:prSet/>
      <dgm:spPr/>
      <dgm:t>
        <a:bodyPr/>
        <a:lstStyle/>
        <a:p>
          <a:endParaRPr lang="en-US"/>
        </a:p>
      </dgm:t>
    </dgm:pt>
    <dgm:pt modelId="{04F9D5FD-3247-4C35-859C-13061CADE512}">
      <dgm:prSet/>
      <dgm:spPr/>
      <dgm:t>
        <a:bodyPr/>
        <a:lstStyle/>
        <a:p>
          <a:r>
            <a:rPr lang="en-US"/>
            <a:t>ADJUDICATION </a:t>
          </a:r>
        </a:p>
      </dgm:t>
    </dgm:pt>
    <dgm:pt modelId="{AA503574-4FEC-4067-A75B-441FA2EAC4FF}" type="parTrans" cxnId="{5ABBDB78-9DCD-45B2-B2F2-8C84009B3F7A}">
      <dgm:prSet/>
      <dgm:spPr/>
      <dgm:t>
        <a:bodyPr/>
        <a:lstStyle/>
        <a:p>
          <a:endParaRPr lang="en-US"/>
        </a:p>
      </dgm:t>
    </dgm:pt>
    <dgm:pt modelId="{0A937D4A-B793-4E55-B557-D69705C7409B}" type="sibTrans" cxnId="{5ABBDB78-9DCD-45B2-B2F2-8C84009B3F7A}">
      <dgm:prSet/>
      <dgm:spPr/>
      <dgm:t>
        <a:bodyPr/>
        <a:lstStyle/>
        <a:p>
          <a:endParaRPr lang="en-US"/>
        </a:p>
      </dgm:t>
    </dgm:pt>
    <dgm:pt modelId="{9D8B2E1F-D86A-4B8A-92CB-70F04339A9B1}">
      <dgm:prSet/>
      <dgm:spPr/>
      <dgm:t>
        <a:bodyPr/>
        <a:lstStyle/>
        <a:p>
          <a:r>
            <a:rPr lang="en-US"/>
            <a:t>FULLFILLMENT</a:t>
          </a:r>
        </a:p>
      </dgm:t>
    </dgm:pt>
    <dgm:pt modelId="{98E2D05B-4D47-4A1F-BD18-715517FFE4E1}" type="parTrans" cxnId="{0543B805-52D9-4D13-879B-386CE3DE0F1B}">
      <dgm:prSet/>
      <dgm:spPr/>
      <dgm:t>
        <a:bodyPr/>
        <a:lstStyle/>
        <a:p>
          <a:endParaRPr lang="en-US"/>
        </a:p>
      </dgm:t>
    </dgm:pt>
    <dgm:pt modelId="{C64813CE-8D13-457A-B536-9AAB310D09EF}" type="sibTrans" cxnId="{0543B805-52D9-4D13-879B-386CE3DE0F1B}">
      <dgm:prSet/>
      <dgm:spPr/>
      <dgm:t>
        <a:bodyPr/>
        <a:lstStyle/>
        <a:p>
          <a:endParaRPr lang="en-US"/>
        </a:p>
      </dgm:t>
    </dgm:pt>
    <dgm:pt modelId="{213C51E1-14BE-4D7B-BD52-B9F41872C3C9}">
      <dgm:prSet/>
      <dgm:spPr/>
      <dgm:t>
        <a:bodyPr/>
        <a:lstStyle/>
        <a:p>
          <a:r>
            <a:rPr lang="en-US"/>
            <a:t>SERVICING</a:t>
          </a:r>
        </a:p>
      </dgm:t>
    </dgm:pt>
    <dgm:pt modelId="{32F35476-7495-4065-AC2C-927FEB28A830}" type="parTrans" cxnId="{52622497-09EE-4024-A205-FA1C025CEBE8}">
      <dgm:prSet/>
      <dgm:spPr/>
      <dgm:t>
        <a:bodyPr/>
        <a:lstStyle/>
        <a:p>
          <a:endParaRPr lang="en-US"/>
        </a:p>
      </dgm:t>
    </dgm:pt>
    <dgm:pt modelId="{A09D3926-2E3F-4C12-BFB2-45DD59EDA5B7}" type="sibTrans" cxnId="{52622497-09EE-4024-A205-FA1C025CEBE8}">
      <dgm:prSet/>
      <dgm:spPr/>
      <dgm:t>
        <a:bodyPr/>
        <a:lstStyle/>
        <a:p>
          <a:endParaRPr lang="en-US"/>
        </a:p>
      </dgm:t>
    </dgm:pt>
    <dgm:pt modelId="{77333693-0E49-4C0A-904A-6AA47B12464C}">
      <dgm:prSet/>
      <dgm:spPr/>
      <dgm:t>
        <a:bodyPr/>
        <a:lstStyle/>
        <a:p>
          <a:r>
            <a:rPr lang="en-US"/>
            <a:t>PORTFOLIO MANAGEMENT</a:t>
          </a:r>
        </a:p>
      </dgm:t>
    </dgm:pt>
    <dgm:pt modelId="{E23281A4-7140-4B75-9EF1-3716A27E1B89}" type="parTrans" cxnId="{955C1F4A-8CC9-4B84-A4A5-70E07C209832}">
      <dgm:prSet/>
      <dgm:spPr/>
      <dgm:t>
        <a:bodyPr/>
        <a:lstStyle/>
        <a:p>
          <a:endParaRPr lang="en-US"/>
        </a:p>
      </dgm:t>
    </dgm:pt>
    <dgm:pt modelId="{3E0B9810-091F-4F17-BF17-D3932A80D48C}" type="sibTrans" cxnId="{955C1F4A-8CC9-4B84-A4A5-70E07C209832}">
      <dgm:prSet/>
      <dgm:spPr/>
      <dgm:t>
        <a:bodyPr/>
        <a:lstStyle/>
        <a:p>
          <a:endParaRPr lang="en-US"/>
        </a:p>
      </dgm:t>
    </dgm:pt>
    <dgm:pt modelId="{9DFEF4EA-BA94-461F-AABF-3F0BCF4B728B}" type="pres">
      <dgm:prSet presAssocID="{CE6C1BDB-3790-42B4-988B-6CEAD18B50F6}" presName="diagram" presStyleCnt="0">
        <dgm:presLayoutVars>
          <dgm:dir/>
          <dgm:resizeHandles val="exact"/>
        </dgm:presLayoutVars>
      </dgm:prSet>
      <dgm:spPr/>
    </dgm:pt>
    <dgm:pt modelId="{F7E2103E-A4D5-4C83-87A4-0241CFCA5A80}" type="pres">
      <dgm:prSet presAssocID="{1CE4FABB-B0FB-4BCD-9FD2-C04A4A962424}" presName="node" presStyleLbl="node1" presStyleIdx="0" presStyleCnt="6">
        <dgm:presLayoutVars>
          <dgm:bulletEnabled val="1"/>
        </dgm:presLayoutVars>
      </dgm:prSet>
      <dgm:spPr/>
    </dgm:pt>
    <dgm:pt modelId="{107163B3-5F91-46E2-8F50-128D1B4C4702}" type="pres">
      <dgm:prSet presAssocID="{D1FEFB00-E045-4DB7-A533-6E26313ED897}" presName="sibTrans" presStyleCnt="0"/>
      <dgm:spPr/>
    </dgm:pt>
    <dgm:pt modelId="{8258A988-FA34-4EF8-BD08-D38FC784447F}" type="pres">
      <dgm:prSet presAssocID="{603A5510-BEF4-4063-900D-76C4A5318616}" presName="node" presStyleLbl="node1" presStyleIdx="1" presStyleCnt="6">
        <dgm:presLayoutVars>
          <dgm:bulletEnabled val="1"/>
        </dgm:presLayoutVars>
      </dgm:prSet>
      <dgm:spPr/>
    </dgm:pt>
    <dgm:pt modelId="{5C0E189C-1B2E-40B4-B47C-558AF8C65507}" type="pres">
      <dgm:prSet presAssocID="{3D37793B-FF48-4A41-A332-E6F75E751820}" presName="sibTrans" presStyleCnt="0"/>
      <dgm:spPr/>
    </dgm:pt>
    <dgm:pt modelId="{66C192A8-EF18-4E57-9993-090F0350EC63}" type="pres">
      <dgm:prSet presAssocID="{04F9D5FD-3247-4C35-859C-13061CADE512}" presName="node" presStyleLbl="node1" presStyleIdx="2" presStyleCnt="6">
        <dgm:presLayoutVars>
          <dgm:bulletEnabled val="1"/>
        </dgm:presLayoutVars>
      </dgm:prSet>
      <dgm:spPr/>
    </dgm:pt>
    <dgm:pt modelId="{CC9681FD-8155-4A40-B0E2-748CF3C4ECE7}" type="pres">
      <dgm:prSet presAssocID="{0A937D4A-B793-4E55-B557-D69705C7409B}" presName="sibTrans" presStyleCnt="0"/>
      <dgm:spPr/>
    </dgm:pt>
    <dgm:pt modelId="{72FEF6A0-72B4-4073-81D7-1126EF52FFF1}" type="pres">
      <dgm:prSet presAssocID="{9D8B2E1F-D86A-4B8A-92CB-70F04339A9B1}" presName="node" presStyleLbl="node1" presStyleIdx="3" presStyleCnt="6">
        <dgm:presLayoutVars>
          <dgm:bulletEnabled val="1"/>
        </dgm:presLayoutVars>
      </dgm:prSet>
      <dgm:spPr/>
    </dgm:pt>
    <dgm:pt modelId="{D05F1DE1-DE92-4A6E-ADA1-78D5618126DC}" type="pres">
      <dgm:prSet presAssocID="{C64813CE-8D13-457A-B536-9AAB310D09EF}" presName="sibTrans" presStyleCnt="0"/>
      <dgm:spPr/>
    </dgm:pt>
    <dgm:pt modelId="{58854761-F2B9-4EA6-BE42-1E38E5A858C5}" type="pres">
      <dgm:prSet presAssocID="{213C51E1-14BE-4D7B-BD52-B9F41872C3C9}" presName="node" presStyleLbl="node1" presStyleIdx="4" presStyleCnt="6">
        <dgm:presLayoutVars>
          <dgm:bulletEnabled val="1"/>
        </dgm:presLayoutVars>
      </dgm:prSet>
      <dgm:spPr/>
    </dgm:pt>
    <dgm:pt modelId="{3E0B0719-5C7A-4EBD-A5F6-F8AB273A7BFF}" type="pres">
      <dgm:prSet presAssocID="{A09D3926-2E3F-4C12-BFB2-45DD59EDA5B7}" presName="sibTrans" presStyleCnt="0"/>
      <dgm:spPr/>
    </dgm:pt>
    <dgm:pt modelId="{12D66438-B1C2-42DF-9D96-81E1D5C2C334}" type="pres">
      <dgm:prSet presAssocID="{77333693-0E49-4C0A-904A-6AA47B12464C}" presName="node" presStyleLbl="node1" presStyleIdx="5" presStyleCnt="6">
        <dgm:presLayoutVars>
          <dgm:bulletEnabled val="1"/>
        </dgm:presLayoutVars>
      </dgm:prSet>
      <dgm:spPr/>
    </dgm:pt>
  </dgm:ptLst>
  <dgm:cxnLst>
    <dgm:cxn modelId="{0543B805-52D9-4D13-879B-386CE3DE0F1B}" srcId="{CE6C1BDB-3790-42B4-988B-6CEAD18B50F6}" destId="{9D8B2E1F-D86A-4B8A-92CB-70F04339A9B1}" srcOrd="3" destOrd="0" parTransId="{98E2D05B-4D47-4A1F-BD18-715517FFE4E1}" sibTransId="{C64813CE-8D13-457A-B536-9AAB310D09EF}"/>
    <dgm:cxn modelId="{65AA6926-BB0F-4CE4-A6C1-597CCCE124D1}" type="presOf" srcId="{603A5510-BEF4-4063-900D-76C4A5318616}" destId="{8258A988-FA34-4EF8-BD08-D38FC784447F}" srcOrd="0" destOrd="0" presId="urn:microsoft.com/office/officeart/2005/8/layout/default"/>
    <dgm:cxn modelId="{EF01D53F-E744-485F-9068-1897B99582E6}" type="presOf" srcId="{CE6C1BDB-3790-42B4-988B-6CEAD18B50F6}" destId="{9DFEF4EA-BA94-461F-AABF-3F0BCF4B728B}" srcOrd="0" destOrd="0" presId="urn:microsoft.com/office/officeart/2005/8/layout/default"/>
    <dgm:cxn modelId="{955C1F4A-8CC9-4B84-A4A5-70E07C209832}" srcId="{CE6C1BDB-3790-42B4-988B-6CEAD18B50F6}" destId="{77333693-0E49-4C0A-904A-6AA47B12464C}" srcOrd="5" destOrd="0" parTransId="{E23281A4-7140-4B75-9EF1-3716A27E1B89}" sibTransId="{3E0B9810-091F-4F17-BF17-D3932A80D48C}"/>
    <dgm:cxn modelId="{184A2655-4D11-4748-8508-56EB1BCCFECC}" srcId="{CE6C1BDB-3790-42B4-988B-6CEAD18B50F6}" destId="{603A5510-BEF4-4063-900D-76C4A5318616}" srcOrd="1" destOrd="0" parTransId="{632B0533-6168-4AD4-84E5-EC5C8BECB743}" sibTransId="{3D37793B-FF48-4A41-A332-E6F75E751820}"/>
    <dgm:cxn modelId="{5ABBDB78-9DCD-45B2-B2F2-8C84009B3F7A}" srcId="{CE6C1BDB-3790-42B4-988B-6CEAD18B50F6}" destId="{04F9D5FD-3247-4C35-859C-13061CADE512}" srcOrd="2" destOrd="0" parTransId="{AA503574-4FEC-4067-A75B-441FA2EAC4FF}" sibTransId="{0A937D4A-B793-4E55-B557-D69705C7409B}"/>
    <dgm:cxn modelId="{2E421E90-BA79-4F8B-88D0-5A8BE9F429C6}" type="presOf" srcId="{1CE4FABB-B0FB-4BCD-9FD2-C04A4A962424}" destId="{F7E2103E-A4D5-4C83-87A4-0241CFCA5A80}" srcOrd="0" destOrd="0" presId="urn:microsoft.com/office/officeart/2005/8/layout/default"/>
    <dgm:cxn modelId="{4200F696-801D-47CA-A479-BE5745CFCECE}" type="presOf" srcId="{77333693-0E49-4C0A-904A-6AA47B12464C}" destId="{12D66438-B1C2-42DF-9D96-81E1D5C2C334}" srcOrd="0" destOrd="0" presId="urn:microsoft.com/office/officeart/2005/8/layout/default"/>
    <dgm:cxn modelId="{52622497-09EE-4024-A205-FA1C025CEBE8}" srcId="{CE6C1BDB-3790-42B4-988B-6CEAD18B50F6}" destId="{213C51E1-14BE-4D7B-BD52-B9F41872C3C9}" srcOrd="4" destOrd="0" parTransId="{32F35476-7495-4065-AC2C-927FEB28A830}" sibTransId="{A09D3926-2E3F-4C12-BFB2-45DD59EDA5B7}"/>
    <dgm:cxn modelId="{B8580A9D-26C1-406A-BD5C-F21F23C27068}" srcId="{CE6C1BDB-3790-42B4-988B-6CEAD18B50F6}" destId="{1CE4FABB-B0FB-4BCD-9FD2-C04A4A962424}" srcOrd="0" destOrd="0" parTransId="{A6766E51-E8A4-4400-9626-85AC6AA70B6A}" sibTransId="{D1FEFB00-E045-4DB7-A533-6E26313ED897}"/>
    <dgm:cxn modelId="{19F813AE-DE2E-4AC9-9762-B5162675F8F2}" type="presOf" srcId="{9D8B2E1F-D86A-4B8A-92CB-70F04339A9B1}" destId="{72FEF6A0-72B4-4073-81D7-1126EF52FFF1}" srcOrd="0" destOrd="0" presId="urn:microsoft.com/office/officeart/2005/8/layout/default"/>
    <dgm:cxn modelId="{43F6E2C9-1A62-49A1-BC42-2A187C02D06A}" type="presOf" srcId="{213C51E1-14BE-4D7B-BD52-B9F41872C3C9}" destId="{58854761-F2B9-4EA6-BE42-1E38E5A858C5}" srcOrd="0" destOrd="0" presId="urn:microsoft.com/office/officeart/2005/8/layout/default"/>
    <dgm:cxn modelId="{DA539CD0-6FD1-428A-B877-9A1585BCD5BE}" type="presOf" srcId="{04F9D5FD-3247-4C35-859C-13061CADE512}" destId="{66C192A8-EF18-4E57-9993-090F0350EC63}" srcOrd="0" destOrd="0" presId="urn:microsoft.com/office/officeart/2005/8/layout/default"/>
    <dgm:cxn modelId="{4250C918-2F50-4FBA-847B-3C6DD0BDB848}" type="presParOf" srcId="{9DFEF4EA-BA94-461F-AABF-3F0BCF4B728B}" destId="{F7E2103E-A4D5-4C83-87A4-0241CFCA5A80}" srcOrd="0" destOrd="0" presId="urn:microsoft.com/office/officeart/2005/8/layout/default"/>
    <dgm:cxn modelId="{6C32C302-98C9-454D-9EAB-260408F71031}" type="presParOf" srcId="{9DFEF4EA-BA94-461F-AABF-3F0BCF4B728B}" destId="{107163B3-5F91-46E2-8F50-128D1B4C4702}" srcOrd="1" destOrd="0" presId="urn:microsoft.com/office/officeart/2005/8/layout/default"/>
    <dgm:cxn modelId="{BE0D8748-4070-46D9-B208-F71A30469AB6}" type="presParOf" srcId="{9DFEF4EA-BA94-461F-AABF-3F0BCF4B728B}" destId="{8258A988-FA34-4EF8-BD08-D38FC784447F}" srcOrd="2" destOrd="0" presId="urn:microsoft.com/office/officeart/2005/8/layout/default"/>
    <dgm:cxn modelId="{6B9E9D06-3751-42A1-A260-B9F99E716EC1}" type="presParOf" srcId="{9DFEF4EA-BA94-461F-AABF-3F0BCF4B728B}" destId="{5C0E189C-1B2E-40B4-B47C-558AF8C65507}" srcOrd="3" destOrd="0" presId="urn:microsoft.com/office/officeart/2005/8/layout/default"/>
    <dgm:cxn modelId="{6AFC2E4D-CD29-473B-8563-6C46FCEA2175}" type="presParOf" srcId="{9DFEF4EA-BA94-461F-AABF-3F0BCF4B728B}" destId="{66C192A8-EF18-4E57-9993-090F0350EC63}" srcOrd="4" destOrd="0" presId="urn:microsoft.com/office/officeart/2005/8/layout/default"/>
    <dgm:cxn modelId="{0853D3E3-2E3F-4F90-9ADF-04FE631DEED6}" type="presParOf" srcId="{9DFEF4EA-BA94-461F-AABF-3F0BCF4B728B}" destId="{CC9681FD-8155-4A40-B0E2-748CF3C4ECE7}" srcOrd="5" destOrd="0" presId="urn:microsoft.com/office/officeart/2005/8/layout/default"/>
    <dgm:cxn modelId="{8377D442-202A-4F7C-821F-8CC781032EC4}" type="presParOf" srcId="{9DFEF4EA-BA94-461F-AABF-3F0BCF4B728B}" destId="{72FEF6A0-72B4-4073-81D7-1126EF52FFF1}" srcOrd="6" destOrd="0" presId="urn:microsoft.com/office/officeart/2005/8/layout/default"/>
    <dgm:cxn modelId="{C6418133-5FAA-4B72-B849-2A56424DF1EB}" type="presParOf" srcId="{9DFEF4EA-BA94-461F-AABF-3F0BCF4B728B}" destId="{D05F1DE1-DE92-4A6E-ADA1-78D5618126DC}" srcOrd="7" destOrd="0" presId="urn:microsoft.com/office/officeart/2005/8/layout/default"/>
    <dgm:cxn modelId="{7B8BCD2B-A675-4B0E-B011-56A589F11A77}" type="presParOf" srcId="{9DFEF4EA-BA94-461F-AABF-3F0BCF4B728B}" destId="{58854761-F2B9-4EA6-BE42-1E38E5A858C5}" srcOrd="8" destOrd="0" presId="urn:microsoft.com/office/officeart/2005/8/layout/default"/>
    <dgm:cxn modelId="{AF60A313-EB15-495C-B84F-BEBD3921D91C}" type="presParOf" srcId="{9DFEF4EA-BA94-461F-AABF-3F0BCF4B728B}" destId="{3E0B0719-5C7A-4EBD-A5F6-F8AB273A7BFF}" srcOrd="9" destOrd="0" presId="urn:microsoft.com/office/officeart/2005/8/layout/default"/>
    <dgm:cxn modelId="{D6632CBF-3730-439E-B93C-6A2FE25AD066}" type="presParOf" srcId="{9DFEF4EA-BA94-461F-AABF-3F0BCF4B728B}" destId="{12D66438-B1C2-42DF-9D96-81E1D5C2C33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1D62DB-41AD-47A3-ADE7-D164BA06ED0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497B2E-5BB0-457F-BF5F-4BAEDDDBDF3F}">
      <dgm:prSet/>
      <dgm:spPr/>
      <dgm:t>
        <a:bodyPr/>
        <a:lstStyle/>
        <a:p>
          <a:r>
            <a:rPr lang="en-US"/>
            <a:t>Adjudication refers to the process of a neutral third-party reviewing evidence and arriving at a decision to settle a conflict or court case.</a:t>
          </a:r>
        </a:p>
      </dgm:t>
    </dgm:pt>
    <dgm:pt modelId="{5B74590F-6696-4C20-8C76-F53F8DEA1792}" type="parTrans" cxnId="{E345BF3D-445E-4194-AD31-AA9C64A5EBDA}">
      <dgm:prSet/>
      <dgm:spPr/>
      <dgm:t>
        <a:bodyPr/>
        <a:lstStyle/>
        <a:p>
          <a:endParaRPr lang="en-US"/>
        </a:p>
      </dgm:t>
    </dgm:pt>
    <dgm:pt modelId="{B899BE04-2D16-4E2B-B087-F5608B01E12B}" type="sibTrans" cxnId="{E345BF3D-445E-4194-AD31-AA9C64A5EBDA}">
      <dgm:prSet/>
      <dgm:spPr/>
      <dgm:t>
        <a:bodyPr/>
        <a:lstStyle/>
        <a:p>
          <a:endParaRPr lang="en-US"/>
        </a:p>
      </dgm:t>
    </dgm:pt>
    <dgm:pt modelId="{2AD054DC-4105-4D6E-BF94-A779A8711910}">
      <dgm:prSet/>
      <dgm:spPr/>
      <dgm:t>
        <a:bodyPr/>
        <a:lstStyle/>
        <a:p>
          <a:r>
            <a:rPr lang="en-US"/>
            <a:t>It is a process where identifying the customer is legally eligible</a:t>
          </a:r>
        </a:p>
      </dgm:t>
    </dgm:pt>
    <dgm:pt modelId="{F1CB1C86-8E3E-4E06-961B-12C78480072B}" type="parTrans" cxnId="{A60734EC-4BDD-4727-A7D0-1116ED860BDC}">
      <dgm:prSet/>
      <dgm:spPr/>
      <dgm:t>
        <a:bodyPr/>
        <a:lstStyle/>
        <a:p>
          <a:endParaRPr lang="en-US"/>
        </a:p>
      </dgm:t>
    </dgm:pt>
    <dgm:pt modelId="{E94BAD97-84A8-49CD-8701-41E6276B2D08}" type="sibTrans" cxnId="{A60734EC-4BDD-4727-A7D0-1116ED860BDC}">
      <dgm:prSet/>
      <dgm:spPr/>
      <dgm:t>
        <a:bodyPr/>
        <a:lstStyle/>
        <a:p>
          <a:endParaRPr lang="en-US"/>
        </a:p>
      </dgm:t>
    </dgm:pt>
    <dgm:pt modelId="{267FEE10-99A0-4118-B6CB-47E96256E1B2}">
      <dgm:prSet/>
      <dgm:spPr/>
      <dgm:t>
        <a:bodyPr/>
        <a:lstStyle/>
        <a:p>
          <a:r>
            <a:rPr lang="en-US"/>
            <a:t>This process is handled by the production region (P- Region)</a:t>
          </a:r>
        </a:p>
      </dgm:t>
    </dgm:pt>
    <dgm:pt modelId="{8F9CA6F8-115E-432A-B361-DB0CC1A9A555}" type="parTrans" cxnId="{9EB79D14-4841-4C0E-844A-9CA99016A462}">
      <dgm:prSet/>
      <dgm:spPr/>
      <dgm:t>
        <a:bodyPr/>
        <a:lstStyle/>
        <a:p>
          <a:endParaRPr lang="en-US"/>
        </a:p>
      </dgm:t>
    </dgm:pt>
    <dgm:pt modelId="{DD6A9FF5-261B-4E1E-8757-88F13EFB208F}" type="sibTrans" cxnId="{9EB79D14-4841-4C0E-844A-9CA99016A462}">
      <dgm:prSet/>
      <dgm:spPr/>
      <dgm:t>
        <a:bodyPr/>
        <a:lstStyle/>
        <a:p>
          <a:endParaRPr lang="en-US"/>
        </a:p>
      </dgm:t>
    </dgm:pt>
    <dgm:pt modelId="{735806CA-E7CD-4A24-861D-A0F05BF84FAE}" type="pres">
      <dgm:prSet presAssocID="{221D62DB-41AD-47A3-ADE7-D164BA06ED09}" presName="root" presStyleCnt="0">
        <dgm:presLayoutVars>
          <dgm:dir/>
          <dgm:resizeHandles val="exact"/>
        </dgm:presLayoutVars>
      </dgm:prSet>
      <dgm:spPr/>
    </dgm:pt>
    <dgm:pt modelId="{94B09288-8A15-4B7A-A069-BA1853ADAF9C}" type="pres">
      <dgm:prSet presAssocID="{99497B2E-5BB0-457F-BF5F-4BAEDDDBDF3F}" presName="compNode" presStyleCnt="0"/>
      <dgm:spPr/>
    </dgm:pt>
    <dgm:pt modelId="{BAA1779E-7039-47F9-B313-EE1CB7562095}" type="pres">
      <dgm:prSet presAssocID="{99497B2E-5BB0-457F-BF5F-4BAEDDDBDF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D9382E23-91D9-4FD6-9697-B6A2C30DAEA1}" type="pres">
      <dgm:prSet presAssocID="{99497B2E-5BB0-457F-BF5F-4BAEDDDBDF3F}" presName="spaceRect" presStyleCnt="0"/>
      <dgm:spPr/>
    </dgm:pt>
    <dgm:pt modelId="{6D2A3654-47D9-48DA-A7FB-362689F04BA5}" type="pres">
      <dgm:prSet presAssocID="{99497B2E-5BB0-457F-BF5F-4BAEDDDBDF3F}" presName="textRect" presStyleLbl="revTx" presStyleIdx="0" presStyleCnt="3">
        <dgm:presLayoutVars>
          <dgm:chMax val="1"/>
          <dgm:chPref val="1"/>
        </dgm:presLayoutVars>
      </dgm:prSet>
      <dgm:spPr/>
    </dgm:pt>
    <dgm:pt modelId="{A43279D9-FAA9-4ED0-A4D5-1EFFB8F087F3}" type="pres">
      <dgm:prSet presAssocID="{B899BE04-2D16-4E2B-B087-F5608B01E12B}" presName="sibTrans" presStyleCnt="0"/>
      <dgm:spPr/>
    </dgm:pt>
    <dgm:pt modelId="{B26CAE40-F63A-4884-B825-B0FB98B3FE10}" type="pres">
      <dgm:prSet presAssocID="{2AD054DC-4105-4D6E-BF94-A779A8711910}" presName="compNode" presStyleCnt="0"/>
      <dgm:spPr/>
    </dgm:pt>
    <dgm:pt modelId="{79AA6D93-5FCD-463A-AE60-0840CB276890}" type="pres">
      <dgm:prSet presAssocID="{2AD054DC-4105-4D6E-BF94-A779A87119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7324CEC1-41E5-4123-AD55-6653507143C4}" type="pres">
      <dgm:prSet presAssocID="{2AD054DC-4105-4D6E-BF94-A779A8711910}" presName="spaceRect" presStyleCnt="0"/>
      <dgm:spPr/>
    </dgm:pt>
    <dgm:pt modelId="{9CC3C7E1-1292-462D-A3AE-19BEE29E4805}" type="pres">
      <dgm:prSet presAssocID="{2AD054DC-4105-4D6E-BF94-A779A8711910}" presName="textRect" presStyleLbl="revTx" presStyleIdx="1" presStyleCnt="3">
        <dgm:presLayoutVars>
          <dgm:chMax val="1"/>
          <dgm:chPref val="1"/>
        </dgm:presLayoutVars>
      </dgm:prSet>
      <dgm:spPr/>
    </dgm:pt>
    <dgm:pt modelId="{899A0046-23BD-46B5-A6D7-1AA4ABC9542C}" type="pres">
      <dgm:prSet presAssocID="{E94BAD97-84A8-49CD-8701-41E6276B2D08}" presName="sibTrans" presStyleCnt="0"/>
      <dgm:spPr/>
    </dgm:pt>
    <dgm:pt modelId="{7671B9BA-6CCF-433C-8356-6E87708AB061}" type="pres">
      <dgm:prSet presAssocID="{267FEE10-99A0-4118-B6CB-47E96256E1B2}" presName="compNode" presStyleCnt="0"/>
      <dgm:spPr/>
    </dgm:pt>
    <dgm:pt modelId="{3CA6ED0F-0EEE-4A42-94BB-F170DD3B0497}" type="pres">
      <dgm:prSet presAssocID="{267FEE10-99A0-4118-B6CB-47E96256E1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nabata Tree"/>
        </a:ext>
      </dgm:extLst>
    </dgm:pt>
    <dgm:pt modelId="{9C8A4388-DA99-4D9B-9D2F-8995C7C1EE17}" type="pres">
      <dgm:prSet presAssocID="{267FEE10-99A0-4118-B6CB-47E96256E1B2}" presName="spaceRect" presStyleCnt="0"/>
      <dgm:spPr/>
    </dgm:pt>
    <dgm:pt modelId="{E0292D19-84E9-4D94-9B73-C5A9CD5D45CB}" type="pres">
      <dgm:prSet presAssocID="{267FEE10-99A0-4118-B6CB-47E96256E1B2}" presName="textRect" presStyleLbl="revTx" presStyleIdx="2" presStyleCnt="3">
        <dgm:presLayoutVars>
          <dgm:chMax val="1"/>
          <dgm:chPref val="1"/>
        </dgm:presLayoutVars>
      </dgm:prSet>
      <dgm:spPr/>
    </dgm:pt>
  </dgm:ptLst>
  <dgm:cxnLst>
    <dgm:cxn modelId="{9EB79D14-4841-4C0E-844A-9CA99016A462}" srcId="{221D62DB-41AD-47A3-ADE7-D164BA06ED09}" destId="{267FEE10-99A0-4118-B6CB-47E96256E1B2}" srcOrd="2" destOrd="0" parTransId="{8F9CA6F8-115E-432A-B361-DB0CC1A9A555}" sibTransId="{DD6A9FF5-261B-4E1E-8757-88F13EFB208F}"/>
    <dgm:cxn modelId="{AFB0EE14-712A-4C5D-9782-A5A357DC8903}" type="presOf" srcId="{99497B2E-5BB0-457F-BF5F-4BAEDDDBDF3F}" destId="{6D2A3654-47D9-48DA-A7FB-362689F04BA5}" srcOrd="0" destOrd="0" presId="urn:microsoft.com/office/officeart/2018/2/layout/IconLabelList"/>
    <dgm:cxn modelId="{E345BF3D-445E-4194-AD31-AA9C64A5EBDA}" srcId="{221D62DB-41AD-47A3-ADE7-D164BA06ED09}" destId="{99497B2E-5BB0-457F-BF5F-4BAEDDDBDF3F}" srcOrd="0" destOrd="0" parTransId="{5B74590F-6696-4C20-8C76-F53F8DEA1792}" sibTransId="{B899BE04-2D16-4E2B-B087-F5608B01E12B}"/>
    <dgm:cxn modelId="{BF3B6E75-AE14-43E3-9095-1A60C7BE1FF2}" type="presOf" srcId="{221D62DB-41AD-47A3-ADE7-D164BA06ED09}" destId="{735806CA-E7CD-4A24-861D-A0F05BF84FAE}" srcOrd="0" destOrd="0" presId="urn:microsoft.com/office/officeart/2018/2/layout/IconLabelList"/>
    <dgm:cxn modelId="{2EACF955-5C1F-450F-93F9-51526E2EB9EB}" type="presOf" srcId="{2AD054DC-4105-4D6E-BF94-A779A8711910}" destId="{9CC3C7E1-1292-462D-A3AE-19BEE29E4805}" srcOrd="0" destOrd="0" presId="urn:microsoft.com/office/officeart/2018/2/layout/IconLabelList"/>
    <dgm:cxn modelId="{5DBFF5A1-2727-4BEF-B969-2EA7AD588250}" type="presOf" srcId="{267FEE10-99A0-4118-B6CB-47E96256E1B2}" destId="{E0292D19-84E9-4D94-9B73-C5A9CD5D45CB}" srcOrd="0" destOrd="0" presId="urn:microsoft.com/office/officeart/2018/2/layout/IconLabelList"/>
    <dgm:cxn modelId="{A60734EC-4BDD-4727-A7D0-1116ED860BDC}" srcId="{221D62DB-41AD-47A3-ADE7-D164BA06ED09}" destId="{2AD054DC-4105-4D6E-BF94-A779A8711910}" srcOrd="1" destOrd="0" parTransId="{F1CB1C86-8E3E-4E06-961B-12C78480072B}" sibTransId="{E94BAD97-84A8-49CD-8701-41E6276B2D08}"/>
    <dgm:cxn modelId="{D023C6AF-A6E1-4FA9-9CC4-5BB8958D6443}" type="presParOf" srcId="{735806CA-E7CD-4A24-861D-A0F05BF84FAE}" destId="{94B09288-8A15-4B7A-A069-BA1853ADAF9C}" srcOrd="0" destOrd="0" presId="urn:microsoft.com/office/officeart/2018/2/layout/IconLabelList"/>
    <dgm:cxn modelId="{BC95F5A1-C704-4D05-8FE8-BB77A221B14A}" type="presParOf" srcId="{94B09288-8A15-4B7A-A069-BA1853ADAF9C}" destId="{BAA1779E-7039-47F9-B313-EE1CB7562095}" srcOrd="0" destOrd="0" presId="urn:microsoft.com/office/officeart/2018/2/layout/IconLabelList"/>
    <dgm:cxn modelId="{DFBB4AFC-50FD-43EA-98D5-18AB88312C33}" type="presParOf" srcId="{94B09288-8A15-4B7A-A069-BA1853ADAF9C}" destId="{D9382E23-91D9-4FD6-9697-B6A2C30DAEA1}" srcOrd="1" destOrd="0" presId="urn:microsoft.com/office/officeart/2018/2/layout/IconLabelList"/>
    <dgm:cxn modelId="{26B8D31E-7A59-42E4-AF82-3C227242882C}" type="presParOf" srcId="{94B09288-8A15-4B7A-A069-BA1853ADAF9C}" destId="{6D2A3654-47D9-48DA-A7FB-362689F04BA5}" srcOrd="2" destOrd="0" presId="urn:microsoft.com/office/officeart/2018/2/layout/IconLabelList"/>
    <dgm:cxn modelId="{585DCC36-FEBF-461D-823B-0AEBF534CC18}" type="presParOf" srcId="{735806CA-E7CD-4A24-861D-A0F05BF84FAE}" destId="{A43279D9-FAA9-4ED0-A4D5-1EFFB8F087F3}" srcOrd="1" destOrd="0" presId="urn:microsoft.com/office/officeart/2018/2/layout/IconLabelList"/>
    <dgm:cxn modelId="{ADB1337C-746D-443B-B7A3-AFA74D37D101}" type="presParOf" srcId="{735806CA-E7CD-4A24-861D-A0F05BF84FAE}" destId="{B26CAE40-F63A-4884-B825-B0FB98B3FE10}" srcOrd="2" destOrd="0" presId="urn:microsoft.com/office/officeart/2018/2/layout/IconLabelList"/>
    <dgm:cxn modelId="{095EC379-EA2B-4425-8104-8389E3F935C8}" type="presParOf" srcId="{B26CAE40-F63A-4884-B825-B0FB98B3FE10}" destId="{79AA6D93-5FCD-463A-AE60-0840CB276890}" srcOrd="0" destOrd="0" presId="urn:microsoft.com/office/officeart/2018/2/layout/IconLabelList"/>
    <dgm:cxn modelId="{F77433E6-C2EF-4EE0-9C4D-929B3E37F847}" type="presParOf" srcId="{B26CAE40-F63A-4884-B825-B0FB98B3FE10}" destId="{7324CEC1-41E5-4123-AD55-6653507143C4}" srcOrd="1" destOrd="0" presId="urn:microsoft.com/office/officeart/2018/2/layout/IconLabelList"/>
    <dgm:cxn modelId="{2610BF19-FD70-472B-B75E-07D9F27C1444}" type="presParOf" srcId="{B26CAE40-F63A-4884-B825-B0FB98B3FE10}" destId="{9CC3C7E1-1292-462D-A3AE-19BEE29E4805}" srcOrd="2" destOrd="0" presId="urn:microsoft.com/office/officeart/2018/2/layout/IconLabelList"/>
    <dgm:cxn modelId="{983A9BA6-3BEA-4B80-92A2-37D6671E6304}" type="presParOf" srcId="{735806CA-E7CD-4A24-861D-A0F05BF84FAE}" destId="{899A0046-23BD-46B5-A6D7-1AA4ABC9542C}" srcOrd="3" destOrd="0" presId="urn:microsoft.com/office/officeart/2018/2/layout/IconLabelList"/>
    <dgm:cxn modelId="{B3C0F2FD-35D1-4F8D-9FFA-975201931C49}" type="presParOf" srcId="{735806CA-E7CD-4A24-861D-A0F05BF84FAE}" destId="{7671B9BA-6CCF-433C-8356-6E87708AB061}" srcOrd="4" destOrd="0" presId="urn:microsoft.com/office/officeart/2018/2/layout/IconLabelList"/>
    <dgm:cxn modelId="{9C0D9192-A215-49AC-9584-803FE7468B6A}" type="presParOf" srcId="{7671B9BA-6CCF-433C-8356-6E87708AB061}" destId="{3CA6ED0F-0EEE-4A42-94BB-F170DD3B0497}" srcOrd="0" destOrd="0" presId="urn:microsoft.com/office/officeart/2018/2/layout/IconLabelList"/>
    <dgm:cxn modelId="{DF7A7803-798B-4045-9C98-BD9BCE187862}" type="presParOf" srcId="{7671B9BA-6CCF-433C-8356-6E87708AB061}" destId="{9C8A4388-DA99-4D9B-9D2F-8995C7C1EE17}" srcOrd="1" destOrd="0" presId="urn:microsoft.com/office/officeart/2018/2/layout/IconLabelList"/>
    <dgm:cxn modelId="{1E8B9DC9-78A5-442D-A591-5398B2F72316}" type="presParOf" srcId="{7671B9BA-6CCF-433C-8356-6E87708AB061}" destId="{E0292D19-84E9-4D94-9B73-C5A9CD5D45C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E75A6C-88C0-49D8-ACCD-9D19C48B8CE4}"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912289E-933B-4668-A7B7-4FD594B6D341}">
      <dgm:prSet/>
      <dgm:spPr/>
      <dgm:t>
        <a:bodyPr/>
        <a:lstStyle/>
        <a:p>
          <a:r>
            <a:rPr lang="en-US"/>
            <a:t>FULFILLMENT include </a:t>
          </a:r>
        </a:p>
      </dgm:t>
    </dgm:pt>
    <dgm:pt modelId="{C7EAF6AF-6872-4429-AC07-BAA5FD5056BB}" type="parTrans" cxnId="{C3FF9755-745A-43D3-8572-EC0C29EAC26E}">
      <dgm:prSet/>
      <dgm:spPr/>
      <dgm:t>
        <a:bodyPr/>
        <a:lstStyle/>
        <a:p>
          <a:endParaRPr lang="en-US"/>
        </a:p>
      </dgm:t>
    </dgm:pt>
    <dgm:pt modelId="{9737B0FF-A07E-4F09-A849-DAC7F689C68E}" type="sibTrans" cxnId="{C3FF9755-745A-43D3-8572-EC0C29EAC26E}">
      <dgm:prSet/>
      <dgm:spPr/>
      <dgm:t>
        <a:bodyPr/>
        <a:lstStyle/>
        <a:p>
          <a:endParaRPr lang="en-US"/>
        </a:p>
      </dgm:t>
    </dgm:pt>
    <dgm:pt modelId="{74A61829-70E8-416F-A95E-E1FED08EE0C7}">
      <dgm:prSet/>
      <dgm:spPr/>
      <dgm:t>
        <a:bodyPr/>
        <a:lstStyle/>
        <a:p>
          <a:r>
            <a:rPr lang="en-US"/>
            <a:t>fulfilling their needs and requirements </a:t>
          </a:r>
        </a:p>
      </dgm:t>
    </dgm:pt>
    <dgm:pt modelId="{A2D8452D-E97E-4073-8FA8-50ED4C712F9D}" type="parTrans" cxnId="{845F9882-3EFE-4BF5-941A-E3021A66321B}">
      <dgm:prSet/>
      <dgm:spPr/>
      <dgm:t>
        <a:bodyPr/>
        <a:lstStyle/>
        <a:p>
          <a:endParaRPr lang="en-US"/>
        </a:p>
      </dgm:t>
    </dgm:pt>
    <dgm:pt modelId="{97994E3A-2F6D-48AF-A5C0-D89D095689A2}" type="sibTrans" cxnId="{845F9882-3EFE-4BF5-941A-E3021A66321B}">
      <dgm:prSet/>
      <dgm:spPr/>
      <dgm:t>
        <a:bodyPr/>
        <a:lstStyle/>
        <a:p>
          <a:endParaRPr lang="en-US"/>
        </a:p>
      </dgm:t>
    </dgm:pt>
    <dgm:pt modelId="{F223C73A-7583-441C-A5FC-602263129C83}">
      <dgm:prSet/>
      <dgm:spPr/>
      <dgm:t>
        <a:bodyPr/>
        <a:lstStyle/>
        <a:p>
          <a:r>
            <a:rPr lang="en-US"/>
            <a:t>Activation of the card </a:t>
          </a:r>
        </a:p>
      </dgm:t>
    </dgm:pt>
    <dgm:pt modelId="{C134AEB1-9F63-4088-B17E-380FEDEEB9A6}" type="parTrans" cxnId="{073DD1A5-4BC2-4980-A88B-C6360AF9B7BF}">
      <dgm:prSet/>
      <dgm:spPr/>
      <dgm:t>
        <a:bodyPr/>
        <a:lstStyle/>
        <a:p>
          <a:endParaRPr lang="en-US"/>
        </a:p>
      </dgm:t>
    </dgm:pt>
    <dgm:pt modelId="{475086DF-30C4-4481-9329-42197A8E822D}" type="sibTrans" cxnId="{073DD1A5-4BC2-4980-A88B-C6360AF9B7BF}">
      <dgm:prSet/>
      <dgm:spPr/>
      <dgm:t>
        <a:bodyPr/>
        <a:lstStyle/>
        <a:p>
          <a:endParaRPr lang="en-US"/>
        </a:p>
      </dgm:t>
    </dgm:pt>
    <dgm:pt modelId="{8F59EC3B-87B8-446A-9C83-6B1C1A28ECDA}">
      <dgm:prSet/>
      <dgm:spPr/>
      <dgm:t>
        <a:bodyPr/>
        <a:lstStyle/>
        <a:p>
          <a:r>
            <a:rPr lang="en-US"/>
            <a:t>Providing Card to the customer</a:t>
          </a:r>
        </a:p>
      </dgm:t>
    </dgm:pt>
    <dgm:pt modelId="{541BB3EA-8DEF-432C-8FC2-A8537CFDC699}" type="parTrans" cxnId="{3EDE89D9-949A-4A47-AF54-EE5E67BC51D3}">
      <dgm:prSet/>
      <dgm:spPr/>
      <dgm:t>
        <a:bodyPr/>
        <a:lstStyle/>
        <a:p>
          <a:endParaRPr lang="en-US"/>
        </a:p>
      </dgm:t>
    </dgm:pt>
    <dgm:pt modelId="{2BA59F0E-D2B7-4F83-87C9-345E411C28B1}" type="sibTrans" cxnId="{3EDE89D9-949A-4A47-AF54-EE5E67BC51D3}">
      <dgm:prSet/>
      <dgm:spPr/>
      <dgm:t>
        <a:bodyPr/>
        <a:lstStyle/>
        <a:p>
          <a:endParaRPr lang="en-US"/>
        </a:p>
      </dgm:t>
    </dgm:pt>
    <dgm:pt modelId="{FCF2D24F-19C6-4220-A4AC-4D68A2B496EF}">
      <dgm:prSet/>
      <dgm:spPr/>
      <dgm:t>
        <a:bodyPr/>
        <a:lstStyle/>
        <a:p>
          <a:r>
            <a:rPr lang="en-US"/>
            <a:t>Generation of 4-digit pin </a:t>
          </a:r>
        </a:p>
      </dgm:t>
    </dgm:pt>
    <dgm:pt modelId="{C0063A44-EA60-402B-94D7-BC601F63BA25}" type="parTrans" cxnId="{8C2D180B-AC0A-48D4-A56F-B342D180CA52}">
      <dgm:prSet/>
      <dgm:spPr/>
      <dgm:t>
        <a:bodyPr/>
        <a:lstStyle/>
        <a:p>
          <a:endParaRPr lang="en-US"/>
        </a:p>
      </dgm:t>
    </dgm:pt>
    <dgm:pt modelId="{181AEEBF-AD91-4CC6-AF35-F0513186A46E}" type="sibTrans" cxnId="{8C2D180B-AC0A-48D4-A56F-B342D180CA52}">
      <dgm:prSet/>
      <dgm:spPr/>
      <dgm:t>
        <a:bodyPr/>
        <a:lstStyle/>
        <a:p>
          <a:endParaRPr lang="en-US"/>
        </a:p>
      </dgm:t>
    </dgm:pt>
    <dgm:pt modelId="{ED8077B6-2A66-4456-AA11-389027FCC2E3}" type="pres">
      <dgm:prSet presAssocID="{84E75A6C-88C0-49D8-ACCD-9D19C48B8CE4}" presName="outerComposite" presStyleCnt="0">
        <dgm:presLayoutVars>
          <dgm:chMax val="5"/>
          <dgm:dir/>
          <dgm:resizeHandles val="exact"/>
        </dgm:presLayoutVars>
      </dgm:prSet>
      <dgm:spPr/>
    </dgm:pt>
    <dgm:pt modelId="{F3F0A128-E638-4D2C-9A6C-2B48E62A73A0}" type="pres">
      <dgm:prSet presAssocID="{84E75A6C-88C0-49D8-ACCD-9D19C48B8CE4}" presName="dummyMaxCanvas" presStyleCnt="0">
        <dgm:presLayoutVars/>
      </dgm:prSet>
      <dgm:spPr/>
    </dgm:pt>
    <dgm:pt modelId="{06B31D59-0734-44FD-BBE3-B880864DA430}" type="pres">
      <dgm:prSet presAssocID="{84E75A6C-88C0-49D8-ACCD-9D19C48B8CE4}" presName="FiveNodes_1" presStyleLbl="node1" presStyleIdx="0" presStyleCnt="5">
        <dgm:presLayoutVars>
          <dgm:bulletEnabled val="1"/>
        </dgm:presLayoutVars>
      </dgm:prSet>
      <dgm:spPr/>
    </dgm:pt>
    <dgm:pt modelId="{8461218F-7312-4269-9C2A-4DB1C82EF20A}" type="pres">
      <dgm:prSet presAssocID="{84E75A6C-88C0-49D8-ACCD-9D19C48B8CE4}" presName="FiveNodes_2" presStyleLbl="node1" presStyleIdx="1" presStyleCnt="5">
        <dgm:presLayoutVars>
          <dgm:bulletEnabled val="1"/>
        </dgm:presLayoutVars>
      </dgm:prSet>
      <dgm:spPr/>
    </dgm:pt>
    <dgm:pt modelId="{3559A4AD-47BF-4B2E-811C-C76CF6E1EFE4}" type="pres">
      <dgm:prSet presAssocID="{84E75A6C-88C0-49D8-ACCD-9D19C48B8CE4}" presName="FiveNodes_3" presStyleLbl="node1" presStyleIdx="2" presStyleCnt="5">
        <dgm:presLayoutVars>
          <dgm:bulletEnabled val="1"/>
        </dgm:presLayoutVars>
      </dgm:prSet>
      <dgm:spPr/>
    </dgm:pt>
    <dgm:pt modelId="{B867F2B9-13D3-419B-8284-EEBB47C65038}" type="pres">
      <dgm:prSet presAssocID="{84E75A6C-88C0-49D8-ACCD-9D19C48B8CE4}" presName="FiveNodes_4" presStyleLbl="node1" presStyleIdx="3" presStyleCnt="5">
        <dgm:presLayoutVars>
          <dgm:bulletEnabled val="1"/>
        </dgm:presLayoutVars>
      </dgm:prSet>
      <dgm:spPr/>
    </dgm:pt>
    <dgm:pt modelId="{D7E0D587-E386-4F04-87EC-A6D3590E9898}" type="pres">
      <dgm:prSet presAssocID="{84E75A6C-88C0-49D8-ACCD-9D19C48B8CE4}" presName="FiveNodes_5" presStyleLbl="node1" presStyleIdx="4" presStyleCnt="5">
        <dgm:presLayoutVars>
          <dgm:bulletEnabled val="1"/>
        </dgm:presLayoutVars>
      </dgm:prSet>
      <dgm:spPr/>
    </dgm:pt>
    <dgm:pt modelId="{1CDD1AAC-7299-4087-AA62-09737ABCD579}" type="pres">
      <dgm:prSet presAssocID="{84E75A6C-88C0-49D8-ACCD-9D19C48B8CE4}" presName="FiveConn_1-2" presStyleLbl="fgAccFollowNode1" presStyleIdx="0" presStyleCnt="4">
        <dgm:presLayoutVars>
          <dgm:bulletEnabled val="1"/>
        </dgm:presLayoutVars>
      </dgm:prSet>
      <dgm:spPr/>
    </dgm:pt>
    <dgm:pt modelId="{7DEA2F3F-B406-4879-903A-0BC242F38AB7}" type="pres">
      <dgm:prSet presAssocID="{84E75A6C-88C0-49D8-ACCD-9D19C48B8CE4}" presName="FiveConn_2-3" presStyleLbl="fgAccFollowNode1" presStyleIdx="1" presStyleCnt="4">
        <dgm:presLayoutVars>
          <dgm:bulletEnabled val="1"/>
        </dgm:presLayoutVars>
      </dgm:prSet>
      <dgm:spPr/>
    </dgm:pt>
    <dgm:pt modelId="{8B95961E-25A9-405A-B735-6262A6E63D50}" type="pres">
      <dgm:prSet presAssocID="{84E75A6C-88C0-49D8-ACCD-9D19C48B8CE4}" presName="FiveConn_3-4" presStyleLbl="fgAccFollowNode1" presStyleIdx="2" presStyleCnt="4">
        <dgm:presLayoutVars>
          <dgm:bulletEnabled val="1"/>
        </dgm:presLayoutVars>
      </dgm:prSet>
      <dgm:spPr/>
    </dgm:pt>
    <dgm:pt modelId="{78AA516E-F07C-42FC-9C6F-F82ACE3B60FA}" type="pres">
      <dgm:prSet presAssocID="{84E75A6C-88C0-49D8-ACCD-9D19C48B8CE4}" presName="FiveConn_4-5" presStyleLbl="fgAccFollowNode1" presStyleIdx="3" presStyleCnt="4">
        <dgm:presLayoutVars>
          <dgm:bulletEnabled val="1"/>
        </dgm:presLayoutVars>
      </dgm:prSet>
      <dgm:spPr/>
    </dgm:pt>
    <dgm:pt modelId="{973A53EC-EEEF-4175-81D5-15452FA94405}" type="pres">
      <dgm:prSet presAssocID="{84E75A6C-88C0-49D8-ACCD-9D19C48B8CE4}" presName="FiveNodes_1_text" presStyleLbl="node1" presStyleIdx="4" presStyleCnt="5">
        <dgm:presLayoutVars>
          <dgm:bulletEnabled val="1"/>
        </dgm:presLayoutVars>
      </dgm:prSet>
      <dgm:spPr/>
    </dgm:pt>
    <dgm:pt modelId="{F9A93467-470D-4A66-8972-29CCFBD0FE94}" type="pres">
      <dgm:prSet presAssocID="{84E75A6C-88C0-49D8-ACCD-9D19C48B8CE4}" presName="FiveNodes_2_text" presStyleLbl="node1" presStyleIdx="4" presStyleCnt="5">
        <dgm:presLayoutVars>
          <dgm:bulletEnabled val="1"/>
        </dgm:presLayoutVars>
      </dgm:prSet>
      <dgm:spPr/>
    </dgm:pt>
    <dgm:pt modelId="{89E3335F-07A4-444B-9DA1-9615F5FA64BA}" type="pres">
      <dgm:prSet presAssocID="{84E75A6C-88C0-49D8-ACCD-9D19C48B8CE4}" presName="FiveNodes_3_text" presStyleLbl="node1" presStyleIdx="4" presStyleCnt="5">
        <dgm:presLayoutVars>
          <dgm:bulletEnabled val="1"/>
        </dgm:presLayoutVars>
      </dgm:prSet>
      <dgm:spPr/>
    </dgm:pt>
    <dgm:pt modelId="{B49E12D5-8463-490F-91DF-85AC6F75D60E}" type="pres">
      <dgm:prSet presAssocID="{84E75A6C-88C0-49D8-ACCD-9D19C48B8CE4}" presName="FiveNodes_4_text" presStyleLbl="node1" presStyleIdx="4" presStyleCnt="5">
        <dgm:presLayoutVars>
          <dgm:bulletEnabled val="1"/>
        </dgm:presLayoutVars>
      </dgm:prSet>
      <dgm:spPr/>
    </dgm:pt>
    <dgm:pt modelId="{21539F90-6E04-4923-AEBF-0EAD10D80150}" type="pres">
      <dgm:prSet presAssocID="{84E75A6C-88C0-49D8-ACCD-9D19C48B8CE4}" presName="FiveNodes_5_text" presStyleLbl="node1" presStyleIdx="4" presStyleCnt="5">
        <dgm:presLayoutVars>
          <dgm:bulletEnabled val="1"/>
        </dgm:presLayoutVars>
      </dgm:prSet>
      <dgm:spPr/>
    </dgm:pt>
  </dgm:ptLst>
  <dgm:cxnLst>
    <dgm:cxn modelId="{8FDDCE07-89CA-46DD-8BB9-6B3340CD7312}" type="presOf" srcId="{8F59EC3B-87B8-446A-9C83-6B1C1A28ECDA}" destId="{B867F2B9-13D3-419B-8284-EEBB47C65038}" srcOrd="0" destOrd="0" presId="urn:microsoft.com/office/officeart/2005/8/layout/vProcess5"/>
    <dgm:cxn modelId="{248F3A0A-BC75-44CD-BC72-7FA3B9EA186A}" type="presOf" srcId="{475086DF-30C4-4481-9329-42197A8E822D}" destId="{8B95961E-25A9-405A-B735-6262A6E63D50}" srcOrd="0" destOrd="0" presId="urn:microsoft.com/office/officeart/2005/8/layout/vProcess5"/>
    <dgm:cxn modelId="{8C2D180B-AC0A-48D4-A56F-B342D180CA52}" srcId="{84E75A6C-88C0-49D8-ACCD-9D19C48B8CE4}" destId="{FCF2D24F-19C6-4220-A4AC-4D68A2B496EF}" srcOrd="4" destOrd="0" parTransId="{C0063A44-EA60-402B-94D7-BC601F63BA25}" sibTransId="{181AEEBF-AD91-4CC6-AF35-F0513186A46E}"/>
    <dgm:cxn modelId="{93839F22-9044-48AF-87AB-04BC00E685D2}" type="presOf" srcId="{84E75A6C-88C0-49D8-ACCD-9D19C48B8CE4}" destId="{ED8077B6-2A66-4456-AA11-389027FCC2E3}" srcOrd="0" destOrd="0" presId="urn:microsoft.com/office/officeart/2005/8/layout/vProcess5"/>
    <dgm:cxn modelId="{2234E623-C128-4228-8211-161A3A09F546}" type="presOf" srcId="{9912289E-933B-4668-A7B7-4FD594B6D341}" destId="{06B31D59-0734-44FD-BBE3-B880864DA430}" srcOrd="0" destOrd="0" presId="urn:microsoft.com/office/officeart/2005/8/layout/vProcess5"/>
    <dgm:cxn modelId="{4675AF5E-BB53-4077-AEF1-B04B6A76FB4A}" type="presOf" srcId="{8F59EC3B-87B8-446A-9C83-6B1C1A28ECDA}" destId="{B49E12D5-8463-490F-91DF-85AC6F75D60E}" srcOrd="1" destOrd="0" presId="urn:microsoft.com/office/officeart/2005/8/layout/vProcess5"/>
    <dgm:cxn modelId="{A0E21F63-6248-4BAB-B2A3-E2260A62F162}" type="presOf" srcId="{FCF2D24F-19C6-4220-A4AC-4D68A2B496EF}" destId="{21539F90-6E04-4923-AEBF-0EAD10D80150}" srcOrd="1" destOrd="0" presId="urn:microsoft.com/office/officeart/2005/8/layout/vProcess5"/>
    <dgm:cxn modelId="{16AB2E6B-BE46-43FF-AC78-25192EDE47BC}" type="presOf" srcId="{74A61829-70E8-416F-A95E-E1FED08EE0C7}" destId="{F9A93467-470D-4A66-8972-29CCFBD0FE94}" srcOrd="1" destOrd="0" presId="urn:microsoft.com/office/officeart/2005/8/layout/vProcess5"/>
    <dgm:cxn modelId="{468D724E-E4C3-48DA-900F-6156AB9DB9E1}" type="presOf" srcId="{74A61829-70E8-416F-A95E-E1FED08EE0C7}" destId="{8461218F-7312-4269-9C2A-4DB1C82EF20A}" srcOrd="0" destOrd="0" presId="urn:microsoft.com/office/officeart/2005/8/layout/vProcess5"/>
    <dgm:cxn modelId="{D28F4170-FC4A-425D-B00E-69971B412F3F}" type="presOf" srcId="{9912289E-933B-4668-A7B7-4FD594B6D341}" destId="{973A53EC-EEEF-4175-81D5-15452FA94405}" srcOrd="1" destOrd="0" presId="urn:microsoft.com/office/officeart/2005/8/layout/vProcess5"/>
    <dgm:cxn modelId="{9A635E71-45E6-445F-A692-BA6E37D6F853}" type="presOf" srcId="{F223C73A-7583-441C-A5FC-602263129C83}" destId="{3559A4AD-47BF-4B2E-811C-C76CF6E1EFE4}" srcOrd="0" destOrd="0" presId="urn:microsoft.com/office/officeart/2005/8/layout/vProcess5"/>
    <dgm:cxn modelId="{C3FF9755-745A-43D3-8572-EC0C29EAC26E}" srcId="{84E75A6C-88C0-49D8-ACCD-9D19C48B8CE4}" destId="{9912289E-933B-4668-A7B7-4FD594B6D341}" srcOrd="0" destOrd="0" parTransId="{C7EAF6AF-6872-4429-AC07-BAA5FD5056BB}" sibTransId="{9737B0FF-A07E-4F09-A849-DAC7F689C68E}"/>
    <dgm:cxn modelId="{E58E2558-1265-4369-A9FF-ACD332020424}" type="presOf" srcId="{9737B0FF-A07E-4F09-A849-DAC7F689C68E}" destId="{1CDD1AAC-7299-4087-AA62-09737ABCD579}" srcOrd="0" destOrd="0" presId="urn:microsoft.com/office/officeart/2005/8/layout/vProcess5"/>
    <dgm:cxn modelId="{845F9882-3EFE-4BF5-941A-E3021A66321B}" srcId="{84E75A6C-88C0-49D8-ACCD-9D19C48B8CE4}" destId="{74A61829-70E8-416F-A95E-E1FED08EE0C7}" srcOrd="1" destOrd="0" parTransId="{A2D8452D-E97E-4073-8FA8-50ED4C712F9D}" sibTransId="{97994E3A-2F6D-48AF-A5C0-D89D095689A2}"/>
    <dgm:cxn modelId="{073DD1A5-4BC2-4980-A88B-C6360AF9B7BF}" srcId="{84E75A6C-88C0-49D8-ACCD-9D19C48B8CE4}" destId="{F223C73A-7583-441C-A5FC-602263129C83}" srcOrd="2" destOrd="0" parTransId="{C134AEB1-9F63-4088-B17E-380FEDEEB9A6}" sibTransId="{475086DF-30C4-4481-9329-42197A8E822D}"/>
    <dgm:cxn modelId="{353FB0A6-8145-4D77-9895-44DA6F6C72F1}" type="presOf" srcId="{F223C73A-7583-441C-A5FC-602263129C83}" destId="{89E3335F-07A4-444B-9DA1-9615F5FA64BA}" srcOrd="1" destOrd="0" presId="urn:microsoft.com/office/officeart/2005/8/layout/vProcess5"/>
    <dgm:cxn modelId="{750FF8BE-A252-4773-9869-12F5857A8571}" type="presOf" srcId="{97994E3A-2F6D-48AF-A5C0-D89D095689A2}" destId="{7DEA2F3F-B406-4879-903A-0BC242F38AB7}" srcOrd="0" destOrd="0" presId="urn:microsoft.com/office/officeart/2005/8/layout/vProcess5"/>
    <dgm:cxn modelId="{3EDE89D9-949A-4A47-AF54-EE5E67BC51D3}" srcId="{84E75A6C-88C0-49D8-ACCD-9D19C48B8CE4}" destId="{8F59EC3B-87B8-446A-9C83-6B1C1A28ECDA}" srcOrd="3" destOrd="0" parTransId="{541BB3EA-8DEF-432C-8FC2-A8537CFDC699}" sibTransId="{2BA59F0E-D2B7-4F83-87C9-345E411C28B1}"/>
    <dgm:cxn modelId="{C9F2E9F2-F771-468D-AFEE-9AE83FEAB313}" type="presOf" srcId="{FCF2D24F-19C6-4220-A4AC-4D68A2B496EF}" destId="{D7E0D587-E386-4F04-87EC-A6D3590E9898}" srcOrd="0" destOrd="0" presId="urn:microsoft.com/office/officeart/2005/8/layout/vProcess5"/>
    <dgm:cxn modelId="{EDF568F5-F25B-442E-85CF-20A5E1DD9FB2}" type="presOf" srcId="{2BA59F0E-D2B7-4F83-87C9-345E411C28B1}" destId="{78AA516E-F07C-42FC-9C6F-F82ACE3B60FA}" srcOrd="0" destOrd="0" presId="urn:microsoft.com/office/officeart/2005/8/layout/vProcess5"/>
    <dgm:cxn modelId="{F2D4476F-FEB0-40E3-BC6A-2FF965F4E8C5}" type="presParOf" srcId="{ED8077B6-2A66-4456-AA11-389027FCC2E3}" destId="{F3F0A128-E638-4D2C-9A6C-2B48E62A73A0}" srcOrd="0" destOrd="0" presId="urn:microsoft.com/office/officeart/2005/8/layout/vProcess5"/>
    <dgm:cxn modelId="{499503E7-37A3-4C09-9A39-FCE7C0E0CA08}" type="presParOf" srcId="{ED8077B6-2A66-4456-AA11-389027FCC2E3}" destId="{06B31D59-0734-44FD-BBE3-B880864DA430}" srcOrd="1" destOrd="0" presId="urn:microsoft.com/office/officeart/2005/8/layout/vProcess5"/>
    <dgm:cxn modelId="{BD39125D-CB20-4610-91FA-268D591CF292}" type="presParOf" srcId="{ED8077B6-2A66-4456-AA11-389027FCC2E3}" destId="{8461218F-7312-4269-9C2A-4DB1C82EF20A}" srcOrd="2" destOrd="0" presId="urn:microsoft.com/office/officeart/2005/8/layout/vProcess5"/>
    <dgm:cxn modelId="{3C424664-0DBA-4E67-A930-7EC90A2FC409}" type="presParOf" srcId="{ED8077B6-2A66-4456-AA11-389027FCC2E3}" destId="{3559A4AD-47BF-4B2E-811C-C76CF6E1EFE4}" srcOrd="3" destOrd="0" presId="urn:microsoft.com/office/officeart/2005/8/layout/vProcess5"/>
    <dgm:cxn modelId="{0FE466B1-03FF-4CCC-8014-9883CD31ADE6}" type="presParOf" srcId="{ED8077B6-2A66-4456-AA11-389027FCC2E3}" destId="{B867F2B9-13D3-419B-8284-EEBB47C65038}" srcOrd="4" destOrd="0" presId="urn:microsoft.com/office/officeart/2005/8/layout/vProcess5"/>
    <dgm:cxn modelId="{022591CE-7603-4C9A-A908-B3BC72D8B2F0}" type="presParOf" srcId="{ED8077B6-2A66-4456-AA11-389027FCC2E3}" destId="{D7E0D587-E386-4F04-87EC-A6D3590E9898}" srcOrd="5" destOrd="0" presId="urn:microsoft.com/office/officeart/2005/8/layout/vProcess5"/>
    <dgm:cxn modelId="{079AA9AC-C748-48CA-B36C-6ED84540F444}" type="presParOf" srcId="{ED8077B6-2A66-4456-AA11-389027FCC2E3}" destId="{1CDD1AAC-7299-4087-AA62-09737ABCD579}" srcOrd="6" destOrd="0" presId="urn:microsoft.com/office/officeart/2005/8/layout/vProcess5"/>
    <dgm:cxn modelId="{7F3A38BF-2863-4E71-AF82-B72F143F4579}" type="presParOf" srcId="{ED8077B6-2A66-4456-AA11-389027FCC2E3}" destId="{7DEA2F3F-B406-4879-903A-0BC242F38AB7}" srcOrd="7" destOrd="0" presId="urn:microsoft.com/office/officeart/2005/8/layout/vProcess5"/>
    <dgm:cxn modelId="{CED7FF21-9B21-4207-8591-BE2FF3469378}" type="presParOf" srcId="{ED8077B6-2A66-4456-AA11-389027FCC2E3}" destId="{8B95961E-25A9-405A-B735-6262A6E63D50}" srcOrd="8" destOrd="0" presId="urn:microsoft.com/office/officeart/2005/8/layout/vProcess5"/>
    <dgm:cxn modelId="{EA5DE612-E477-40E3-BD53-2481E70A2EFE}" type="presParOf" srcId="{ED8077B6-2A66-4456-AA11-389027FCC2E3}" destId="{78AA516E-F07C-42FC-9C6F-F82ACE3B60FA}" srcOrd="9" destOrd="0" presId="urn:microsoft.com/office/officeart/2005/8/layout/vProcess5"/>
    <dgm:cxn modelId="{BF019A2D-A23B-47E0-9333-45A2063FE342}" type="presParOf" srcId="{ED8077B6-2A66-4456-AA11-389027FCC2E3}" destId="{973A53EC-EEEF-4175-81D5-15452FA94405}" srcOrd="10" destOrd="0" presId="urn:microsoft.com/office/officeart/2005/8/layout/vProcess5"/>
    <dgm:cxn modelId="{2E7D2779-934E-47FE-9EAC-CC1A67B0B5C5}" type="presParOf" srcId="{ED8077B6-2A66-4456-AA11-389027FCC2E3}" destId="{F9A93467-470D-4A66-8972-29CCFBD0FE94}" srcOrd="11" destOrd="0" presId="urn:microsoft.com/office/officeart/2005/8/layout/vProcess5"/>
    <dgm:cxn modelId="{8B17CABE-10C8-458D-A328-24FDFFD9CD9A}" type="presParOf" srcId="{ED8077B6-2A66-4456-AA11-389027FCC2E3}" destId="{89E3335F-07A4-444B-9DA1-9615F5FA64BA}" srcOrd="12" destOrd="0" presId="urn:microsoft.com/office/officeart/2005/8/layout/vProcess5"/>
    <dgm:cxn modelId="{14414482-1F68-4DC0-AB89-60A28C2384EC}" type="presParOf" srcId="{ED8077B6-2A66-4456-AA11-389027FCC2E3}" destId="{B49E12D5-8463-490F-91DF-85AC6F75D60E}" srcOrd="13" destOrd="0" presId="urn:microsoft.com/office/officeart/2005/8/layout/vProcess5"/>
    <dgm:cxn modelId="{AFFD07C6-8C97-4D3F-ABE1-E0F9CC7776C3}" type="presParOf" srcId="{ED8077B6-2A66-4456-AA11-389027FCC2E3}" destId="{21539F90-6E04-4923-AEBF-0EAD10D8015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47EE7D-4F0A-4526-83E1-B9B174026866}" type="doc">
      <dgm:prSet loTypeId="urn:microsoft.com/office/officeart/2005/8/layout/default" loCatId="list" qsTypeId="urn:microsoft.com/office/officeart/2005/8/quickstyle/3d2" qsCatId="3D" csTypeId="urn:microsoft.com/office/officeart/2005/8/colors/colorful2" csCatId="colorful"/>
      <dgm:spPr/>
      <dgm:t>
        <a:bodyPr/>
        <a:lstStyle/>
        <a:p>
          <a:endParaRPr lang="en-US"/>
        </a:p>
      </dgm:t>
    </dgm:pt>
    <dgm:pt modelId="{7D57C106-3412-4512-9FA2-26BD78C8FA77}">
      <dgm:prSet/>
      <dgm:spPr/>
      <dgm:t>
        <a:bodyPr/>
        <a:lstStyle/>
        <a:p>
          <a:r>
            <a:rPr lang="en-US"/>
            <a:t>PROS</a:t>
          </a:r>
        </a:p>
      </dgm:t>
    </dgm:pt>
    <dgm:pt modelId="{6FAD0AA4-8C0B-44CF-85DA-9E69F777DF68}" type="parTrans" cxnId="{8F043E60-F323-4A13-9EC4-F7C4810E0F96}">
      <dgm:prSet/>
      <dgm:spPr/>
      <dgm:t>
        <a:bodyPr/>
        <a:lstStyle/>
        <a:p>
          <a:endParaRPr lang="en-US"/>
        </a:p>
      </dgm:t>
    </dgm:pt>
    <dgm:pt modelId="{14916250-B2E9-4597-87CA-F37E4CFF71B2}" type="sibTrans" cxnId="{8F043E60-F323-4A13-9EC4-F7C4810E0F96}">
      <dgm:prSet/>
      <dgm:spPr/>
      <dgm:t>
        <a:bodyPr/>
        <a:lstStyle/>
        <a:p>
          <a:endParaRPr lang="en-US"/>
        </a:p>
      </dgm:t>
    </dgm:pt>
    <dgm:pt modelId="{E8689B0D-0368-4A8B-BC95-9B949BAECE69}">
      <dgm:prSet/>
      <dgm:spPr/>
      <dgm:t>
        <a:bodyPr/>
        <a:lstStyle/>
        <a:p>
          <a:r>
            <a:rPr lang="en-US" b="1"/>
            <a:t>A credit card is safer than carrying cash</a:t>
          </a:r>
          <a:endParaRPr lang="en-US"/>
        </a:p>
      </dgm:t>
    </dgm:pt>
    <dgm:pt modelId="{079D4EA7-388F-446D-B412-7408F9783F5F}" type="parTrans" cxnId="{9357207F-C836-4EC2-92D9-129EBAAD25A4}">
      <dgm:prSet/>
      <dgm:spPr/>
      <dgm:t>
        <a:bodyPr/>
        <a:lstStyle/>
        <a:p>
          <a:endParaRPr lang="en-US"/>
        </a:p>
      </dgm:t>
    </dgm:pt>
    <dgm:pt modelId="{B989CF44-9706-47CE-9B11-5D16E27E6633}" type="sibTrans" cxnId="{9357207F-C836-4EC2-92D9-129EBAAD25A4}">
      <dgm:prSet/>
      <dgm:spPr/>
      <dgm:t>
        <a:bodyPr/>
        <a:lstStyle/>
        <a:p>
          <a:endParaRPr lang="en-US"/>
        </a:p>
      </dgm:t>
    </dgm:pt>
    <dgm:pt modelId="{3A4C4DAA-9B9A-4B0B-8C22-B9CF4B152E39}">
      <dgm:prSet/>
      <dgm:spPr/>
      <dgm:t>
        <a:bodyPr/>
        <a:lstStyle/>
        <a:p>
          <a:r>
            <a:rPr lang="en-US" b="1"/>
            <a:t>A credit card can build your credit rating</a:t>
          </a:r>
          <a:endParaRPr lang="en-US"/>
        </a:p>
      </dgm:t>
    </dgm:pt>
    <dgm:pt modelId="{5522F8C2-8CE0-4F8C-B66A-AE2A4B844513}" type="parTrans" cxnId="{D229417D-E733-4FB5-A70D-503D4A22203C}">
      <dgm:prSet/>
      <dgm:spPr/>
      <dgm:t>
        <a:bodyPr/>
        <a:lstStyle/>
        <a:p>
          <a:endParaRPr lang="en-US"/>
        </a:p>
      </dgm:t>
    </dgm:pt>
    <dgm:pt modelId="{460E0316-8986-4538-A400-F9423CCE73F9}" type="sibTrans" cxnId="{D229417D-E733-4FB5-A70D-503D4A22203C}">
      <dgm:prSet/>
      <dgm:spPr/>
      <dgm:t>
        <a:bodyPr/>
        <a:lstStyle/>
        <a:p>
          <a:endParaRPr lang="en-US"/>
        </a:p>
      </dgm:t>
    </dgm:pt>
    <dgm:pt modelId="{59A34FD8-1603-42CC-BE3B-9F350556F8A5}">
      <dgm:prSet/>
      <dgm:spPr/>
      <dgm:t>
        <a:bodyPr/>
        <a:lstStyle/>
        <a:p>
          <a:r>
            <a:rPr lang="en-US" b="1"/>
            <a:t>You can get interest-free days</a:t>
          </a:r>
          <a:endParaRPr lang="en-US"/>
        </a:p>
      </dgm:t>
    </dgm:pt>
    <dgm:pt modelId="{1EC630B9-3CF7-4DB7-95CD-BE1F0CF7A1C2}" type="parTrans" cxnId="{DCDE57B8-D28C-42AF-9C93-6208C58AB7A8}">
      <dgm:prSet/>
      <dgm:spPr/>
      <dgm:t>
        <a:bodyPr/>
        <a:lstStyle/>
        <a:p>
          <a:endParaRPr lang="en-US"/>
        </a:p>
      </dgm:t>
    </dgm:pt>
    <dgm:pt modelId="{3CE4FC86-B7A7-446F-85EF-1AA81D84FF67}" type="sibTrans" cxnId="{DCDE57B8-D28C-42AF-9C93-6208C58AB7A8}">
      <dgm:prSet/>
      <dgm:spPr/>
      <dgm:t>
        <a:bodyPr/>
        <a:lstStyle/>
        <a:p>
          <a:endParaRPr lang="en-US"/>
        </a:p>
      </dgm:t>
    </dgm:pt>
    <dgm:pt modelId="{31ACE5EA-7AE7-41B2-97C6-DF3AB0BB6D68}">
      <dgm:prSet/>
      <dgm:spPr/>
      <dgm:t>
        <a:bodyPr/>
        <a:lstStyle/>
        <a:p>
          <a:r>
            <a:rPr lang="en-US" b="1"/>
            <a:t>Earn rewards points when you spend</a:t>
          </a:r>
          <a:endParaRPr lang="en-US"/>
        </a:p>
      </dgm:t>
    </dgm:pt>
    <dgm:pt modelId="{890B9203-8DE9-4D83-A48E-D4EC0B0885FF}" type="parTrans" cxnId="{01C845BE-EB93-40B0-B834-739EE6504DB8}">
      <dgm:prSet/>
      <dgm:spPr/>
      <dgm:t>
        <a:bodyPr/>
        <a:lstStyle/>
        <a:p>
          <a:endParaRPr lang="en-US"/>
        </a:p>
      </dgm:t>
    </dgm:pt>
    <dgm:pt modelId="{ACB91AC4-8E4B-41DD-B465-A89E3964623B}" type="sibTrans" cxnId="{01C845BE-EB93-40B0-B834-739EE6504DB8}">
      <dgm:prSet/>
      <dgm:spPr/>
      <dgm:t>
        <a:bodyPr/>
        <a:lstStyle/>
        <a:p>
          <a:endParaRPr lang="en-US"/>
        </a:p>
      </dgm:t>
    </dgm:pt>
    <dgm:pt modelId="{65EB2781-FA29-48CC-A22E-291101D0F3A0}">
      <dgm:prSet/>
      <dgm:spPr/>
      <dgm:t>
        <a:bodyPr/>
        <a:lstStyle/>
        <a:p>
          <a:r>
            <a:rPr lang="en-US" b="1"/>
            <a:t>Request a chargeback if you’re unhappy with a product or service.</a:t>
          </a:r>
          <a:r>
            <a:rPr lang="en-US"/>
            <a:t> </a:t>
          </a:r>
        </a:p>
      </dgm:t>
    </dgm:pt>
    <dgm:pt modelId="{96A51B36-1D70-4950-ABC5-3EDEBEDC89C4}" type="parTrans" cxnId="{FAF21E17-D2F2-40C7-807C-91F90F9A2E8C}">
      <dgm:prSet/>
      <dgm:spPr/>
      <dgm:t>
        <a:bodyPr/>
        <a:lstStyle/>
        <a:p>
          <a:endParaRPr lang="en-US"/>
        </a:p>
      </dgm:t>
    </dgm:pt>
    <dgm:pt modelId="{E812C3CF-11D8-4100-A596-2414E576851D}" type="sibTrans" cxnId="{FAF21E17-D2F2-40C7-807C-91F90F9A2E8C}">
      <dgm:prSet/>
      <dgm:spPr/>
      <dgm:t>
        <a:bodyPr/>
        <a:lstStyle/>
        <a:p>
          <a:endParaRPr lang="en-US"/>
        </a:p>
      </dgm:t>
    </dgm:pt>
    <dgm:pt modelId="{46992815-EDB9-4AC8-BC77-843390840112}">
      <dgm:prSet/>
      <dgm:spPr/>
      <dgm:t>
        <a:bodyPr/>
        <a:lstStyle/>
        <a:p>
          <a:r>
            <a:rPr lang="en-US" b="1"/>
            <a:t>Credit cards work in any currency.</a:t>
          </a:r>
          <a:endParaRPr lang="en-US"/>
        </a:p>
      </dgm:t>
    </dgm:pt>
    <dgm:pt modelId="{D0B1CD45-0FFD-43C2-8F20-911DF547A464}" type="parTrans" cxnId="{6B96FAB9-A832-42A2-B6AB-BB2EEFAA8D66}">
      <dgm:prSet/>
      <dgm:spPr/>
      <dgm:t>
        <a:bodyPr/>
        <a:lstStyle/>
        <a:p>
          <a:endParaRPr lang="en-US"/>
        </a:p>
      </dgm:t>
    </dgm:pt>
    <dgm:pt modelId="{BB999E45-820F-4949-AFC8-38F0AC46D5CC}" type="sibTrans" cxnId="{6B96FAB9-A832-42A2-B6AB-BB2EEFAA8D66}">
      <dgm:prSet/>
      <dgm:spPr/>
      <dgm:t>
        <a:bodyPr/>
        <a:lstStyle/>
        <a:p>
          <a:endParaRPr lang="en-US"/>
        </a:p>
      </dgm:t>
    </dgm:pt>
    <dgm:pt modelId="{0CE6378F-30AC-4105-BAF7-AD474674DDE6}">
      <dgm:prSet/>
      <dgm:spPr/>
      <dgm:t>
        <a:bodyPr/>
        <a:lstStyle/>
        <a:p>
          <a:r>
            <a:rPr lang="en-US" b="1"/>
            <a:t>Credit cards give you an emergency line of credit.</a:t>
          </a:r>
          <a:endParaRPr lang="en-US"/>
        </a:p>
      </dgm:t>
    </dgm:pt>
    <dgm:pt modelId="{E4F498D7-AD4C-48FB-8282-F73B088964A4}" type="parTrans" cxnId="{BFA5CCF4-800D-4388-82B4-A6C104650927}">
      <dgm:prSet/>
      <dgm:spPr/>
      <dgm:t>
        <a:bodyPr/>
        <a:lstStyle/>
        <a:p>
          <a:endParaRPr lang="en-US"/>
        </a:p>
      </dgm:t>
    </dgm:pt>
    <dgm:pt modelId="{498B4DE8-058C-4C4B-A80B-63C0C311A8EC}" type="sibTrans" cxnId="{BFA5CCF4-800D-4388-82B4-A6C104650927}">
      <dgm:prSet/>
      <dgm:spPr/>
      <dgm:t>
        <a:bodyPr/>
        <a:lstStyle/>
        <a:p>
          <a:endParaRPr lang="en-US"/>
        </a:p>
      </dgm:t>
    </dgm:pt>
    <dgm:pt modelId="{B98E42E3-38EE-45ED-BF71-03D77DAC11B1}">
      <dgm:prSet/>
      <dgm:spPr/>
      <dgm:t>
        <a:bodyPr/>
        <a:lstStyle/>
        <a:p>
          <a:r>
            <a:rPr lang="en-US" b="1"/>
            <a:t>Travel reservations and insurance</a:t>
          </a:r>
          <a:endParaRPr lang="en-US"/>
        </a:p>
      </dgm:t>
    </dgm:pt>
    <dgm:pt modelId="{9472A9ED-96BA-4713-A23E-A55D6ED37619}" type="parTrans" cxnId="{1C2ACE79-552F-4D48-8CD7-4EFB38FD79D7}">
      <dgm:prSet/>
      <dgm:spPr/>
      <dgm:t>
        <a:bodyPr/>
        <a:lstStyle/>
        <a:p>
          <a:endParaRPr lang="en-US"/>
        </a:p>
      </dgm:t>
    </dgm:pt>
    <dgm:pt modelId="{F32CA10A-631B-4615-8AFA-5DE993F50417}" type="sibTrans" cxnId="{1C2ACE79-552F-4D48-8CD7-4EFB38FD79D7}">
      <dgm:prSet/>
      <dgm:spPr/>
      <dgm:t>
        <a:bodyPr/>
        <a:lstStyle/>
        <a:p>
          <a:endParaRPr lang="en-US"/>
        </a:p>
      </dgm:t>
    </dgm:pt>
    <dgm:pt modelId="{3CC974BA-CA43-41C0-B973-AB2110794C44}">
      <dgm:prSet/>
      <dgm:spPr/>
      <dgm:t>
        <a:bodyPr/>
        <a:lstStyle/>
        <a:p>
          <a:r>
            <a:rPr lang="en-US" b="1"/>
            <a:t>You can make online purchases.</a:t>
          </a:r>
          <a:endParaRPr lang="en-US"/>
        </a:p>
      </dgm:t>
    </dgm:pt>
    <dgm:pt modelId="{B83BCCD8-FBB0-47F3-BA14-3A8C642C4518}" type="parTrans" cxnId="{47E9609F-9EF2-49D2-85C6-C8CEB36B8DB3}">
      <dgm:prSet/>
      <dgm:spPr/>
      <dgm:t>
        <a:bodyPr/>
        <a:lstStyle/>
        <a:p>
          <a:endParaRPr lang="en-US"/>
        </a:p>
      </dgm:t>
    </dgm:pt>
    <dgm:pt modelId="{FF89A54D-399B-4750-939D-5392EC58928C}" type="sibTrans" cxnId="{47E9609F-9EF2-49D2-85C6-C8CEB36B8DB3}">
      <dgm:prSet/>
      <dgm:spPr/>
      <dgm:t>
        <a:bodyPr/>
        <a:lstStyle/>
        <a:p>
          <a:endParaRPr lang="en-US"/>
        </a:p>
      </dgm:t>
    </dgm:pt>
    <dgm:pt modelId="{F1637471-ED82-4F07-888D-BB78A896CB87}">
      <dgm:prSet/>
      <dgm:spPr/>
      <dgm:t>
        <a:bodyPr/>
        <a:lstStyle/>
        <a:p>
          <a:r>
            <a:rPr lang="en-US"/>
            <a:t>CONS</a:t>
          </a:r>
        </a:p>
      </dgm:t>
    </dgm:pt>
    <dgm:pt modelId="{59FCED2F-8DAE-4D28-BE06-3A32033DE629}" type="parTrans" cxnId="{20CA6F94-1285-4733-9403-6F8D4DD0279D}">
      <dgm:prSet/>
      <dgm:spPr/>
      <dgm:t>
        <a:bodyPr/>
        <a:lstStyle/>
        <a:p>
          <a:endParaRPr lang="en-US"/>
        </a:p>
      </dgm:t>
    </dgm:pt>
    <dgm:pt modelId="{5309258C-A6AA-4BB5-B19B-4A8E51431E75}" type="sibTrans" cxnId="{20CA6F94-1285-4733-9403-6F8D4DD0279D}">
      <dgm:prSet/>
      <dgm:spPr/>
      <dgm:t>
        <a:bodyPr/>
        <a:lstStyle/>
        <a:p>
          <a:endParaRPr lang="en-US"/>
        </a:p>
      </dgm:t>
    </dgm:pt>
    <dgm:pt modelId="{4F6B042A-6853-41E3-AF8F-DBCDFF4EF89C}">
      <dgm:prSet/>
      <dgm:spPr/>
      <dgm:t>
        <a:bodyPr/>
        <a:lstStyle/>
        <a:p>
          <a:r>
            <a:rPr lang="en-US" b="1"/>
            <a:t>Paying high rates of interest.</a:t>
          </a:r>
          <a:endParaRPr lang="en-US"/>
        </a:p>
      </dgm:t>
    </dgm:pt>
    <dgm:pt modelId="{B14FDFBB-6E90-4199-B1BD-F4D67F1D345D}" type="parTrans" cxnId="{468B758D-85E9-418C-837E-9BB55D6C1DBA}">
      <dgm:prSet/>
      <dgm:spPr/>
      <dgm:t>
        <a:bodyPr/>
        <a:lstStyle/>
        <a:p>
          <a:endParaRPr lang="en-US"/>
        </a:p>
      </dgm:t>
    </dgm:pt>
    <dgm:pt modelId="{5C469003-BB50-4086-9145-39A659A784D2}" type="sibTrans" cxnId="{468B758D-85E9-418C-837E-9BB55D6C1DBA}">
      <dgm:prSet/>
      <dgm:spPr/>
      <dgm:t>
        <a:bodyPr/>
        <a:lstStyle/>
        <a:p>
          <a:endParaRPr lang="en-US"/>
        </a:p>
      </dgm:t>
    </dgm:pt>
    <dgm:pt modelId="{5BEF6A06-4A34-4D91-AC56-F5137B02C41B}">
      <dgm:prSet/>
      <dgm:spPr/>
      <dgm:t>
        <a:bodyPr/>
        <a:lstStyle/>
        <a:p>
          <a:r>
            <a:rPr lang="en-US" b="1"/>
            <a:t>Credit damage</a:t>
          </a:r>
          <a:endParaRPr lang="en-US"/>
        </a:p>
      </dgm:t>
    </dgm:pt>
    <dgm:pt modelId="{53B03C2C-9710-407E-92F2-68994B162ECC}" type="parTrans" cxnId="{A328F989-5BF1-447E-ACAC-01B50C0206D1}">
      <dgm:prSet/>
      <dgm:spPr/>
      <dgm:t>
        <a:bodyPr/>
        <a:lstStyle/>
        <a:p>
          <a:endParaRPr lang="en-US"/>
        </a:p>
      </dgm:t>
    </dgm:pt>
    <dgm:pt modelId="{A69E065B-6555-4C57-977A-114DD2A7770D}" type="sibTrans" cxnId="{A328F989-5BF1-447E-ACAC-01B50C0206D1}">
      <dgm:prSet/>
      <dgm:spPr/>
      <dgm:t>
        <a:bodyPr/>
        <a:lstStyle/>
        <a:p>
          <a:endParaRPr lang="en-US"/>
        </a:p>
      </dgm:t>
    </dgm:pt>
    <dgm:pt modelId="{A4B6483E-5D38-4CCD-B321-51D2E6A4D42F}">
      <dgm:prSet/>
      <dgm:spPr/>
      <dgm:t>
        <a:bodyPr/>
        <a:lstStyle/>
        <a:p>
          <a:r>
            <a:rPr lang="en-US" b="1"/>
            <a:t>Cash advance fees and rates</a:t>
          </a:r>
          <a:endParaRPr lang="en-US"/>
        </a:p>
      </dgm:t>
    </dgm:pt>
    <dgm:pt modelId="{4366B94D-0356-4C1F-A4CC-2ED46F29EBBA}" type="parTrans" cxnId="{5988297A-AC31-4FF2-9143-E30B98E9FAFB}">
      <dgm:prSet/>
      <dgm:spPr/>
      <dgm:t>
        <a:bodyPr/>
        <a:lstStyle/>
        <a:p>
          <a:endParaRPr lang="en-US"/>
        </a:p>
      </dgm:t>
    </dgm:pt>
    <dgm:pt modelId="{1E77B35C-BDE4-4E1E-8647-D28386EB6CF0}" type="sibTrans" cxnId="{5988297A-AC31-4FF2-9143-E30B98E9FAFB}">
      <dgm:prSet/>
      <dgm:spPr/>
      <dgm:t>
        <a:bodyPr/>
        <a:lstStyle/>
        <a:p>
          <a:endParaRPr lang="en-US"/>
        </a:p>
      </dgm:t>
    </dgm:pt>
    <dgm:pt modelId="{D67F074A-5C08-46DB-B351-9E0184C6FFDE}">
      <dgm:prSet/>
      <dgm:spPr/>
      <dgm:t>
        <a:bodyPr/>
        <a:lstStyle/>
        <a:p>
          <a:r>
            <a:rPr lang="en-US" b="1"/>
            <a:t>Annual fees</a:t>
          </a:r>
          <a:endParaRPr lang="en-US"/>
        </a:p>
      </dgm:t>
    </dgm:pt>
    <dgm:pt modelId="{7292C95C-5152-4E0E-B04D-6966C8177B3E}" type="parTrans" cxnId="{84464A30-32C6-44D3-A064-E988F7F82E2E}">
      <dgm:prSet/>
      <dgm:spPr/>
      <dgm:t>
        <a:bodyPr/>
        <a:lstStyle/>
        <a:p>
          <a:endParaRPr lang="en-US"/>
        </a:p>
      </dgm:t>
    </dgm:pt>
    <dgm:pt modelId="{EFC8637C-DFF4-430E-B7A6-1223EA53784E}" type="sibTrans" cxnId="{84464A30-32C6-44D3-A064-E988F7F82E2E}">
      <dgm:prSet/>
      <dgm:spPr/>
      <dgm:t>
        <a:bodyPr/>
        <a:lstStyle/>
        <a:p>
          <a:endParaRPr lang="en-US"/>
        </a:p>
      </dgm:t>
    </dgm:pt>
    <dgm:pt modelId="{143A3B5A-AF7C-4DB6-AA6D-FDC719A1EABF}">
      <dgm:prSet/>
      <dgm:spPr/>
      <dgm:t>
        <a:bodyPr/>
        <a:lstStyle/>
        <a:p>
          <a:r>
            <a:rPr lang="en-US" b="1"/>
            <a:t>Credit card surcharges</a:t>
          </a:r>
          <a:endParaRPr lang="en-US"/>
        </a:p>
      </dgm:t>
    </dgm:pt>
    <dgm:pt modelId="{024A3930-DB19-4C88-B04B-EB93909C909F}" type="parTrans" cxnId="{389805D9-8696-4126-B741-69367DC2AD85}">
      <dgm:prSet/>
      <dgm:spPr/>
      <dgm:t>
        <a:bodyPr/>
        <a:lstStyle/>
        <a:p>
          <a:endParaRPr lang="en-US"/>
        </a:p>
      </dgm:t>
    </dgm:pt>
    <dgm:pt modelId="{66BA5C1F-908C-4BA7-91B1-42679D0D2D39}" type="sibTrans" cxnId="{389805D9-8696-4126-B741-69367DC2AD85}">
      <dgm:prSet/>
      <dgm:spPr/>
      <dgm:t>
        <a:bodyPr/>
        <a:lstStyle/>
        <a:p>
          <a:endParaRPr lang="en-US"/>
        </a:p>
      </dgm:t>
    </dgm:pt>
    <dgm:pt modelId="{7FDF911B-DE78-49B6-AA68-DABDAAE4F4F1}">
      <dgm:prSet/>
      <dgm:spPr/>
      <dgm:t>
        <a:bodyPr/>
        <a:lstStyle/>
        <a:p>
          <a:r>
            <a:rPr lang="en-US" b="1"/>
            <a:t>Other fees can quickly add up</a:t>
          </a:r>
          <a:endParaRPr lang="en-US"/>
        </a:p>
      </dgm:t>
    </dgm:pt>
    <dgm:pt modelId="{20494B6A-B074-4E64-8E17-C864AA1542A1}" type="parTrans" cxnId="{992B0415-DA23-4A17-8C33-1422AA9AEC4D}">
      <dgm:prSet/>
      <dgm:spPr/>
      <dgm:t>
        <a:bodyPr/>
        <a:lstStyle/>
        <a:p>
          <a:endParaRPr lang="en-US"/>
        </a:p>
      </dgm:t>
    </dgm:pt>
    <dgm:pt modelId="{E87C24B6-0C74-43CC-AD45-F7622598CE63}" type="sibTrans" cxnId="{992B0415-DA23-4A17-8C33-1422AA9AEC4D}">
      <dgm:prSet/>
      <dgm:spPr/>
      <dgm:t>
        <a:bodyPr/>
        <a:lstStyle/>
        <a:p>
          <a:endParaRPr lang="en-US"/>
        </a:p>
      </dgm:t>
    </dgm:pt>
    <dgm:pt modelId="{EB463EA0-BB3D-4C77-900A-A99E1C63F3D8}">
      <dgm:prSet/>
      <dgm:spPr/>
      <dgm:t>
        <a:bodyPr/>
        <a:lstStyle/>
        <a:p>
          <a:r>
            <a:rPr lang="en-US" b="1"/>
            <a:t>Overspending.</a:t>
          </a:r>
          <a:endParaRPr lang="en-US"/>
        </a:p>
      </dgm:t>
    </dgm:pt>
    <dgm:pt modelId="{CD22CFBC-B503-4580-A62B-ECAA4942A115}" type="parTrans" cxnId="{23C71F80-7E96-4596-B489-411ACD0CE90F}">
      <dgm:prSet/>
      <dgm:spPr/>
      <dgm:t>
        <a:bodyPr/>
        <a:lstStyle/>
        <a:p>
          <a:endParaRPr lang="en-US"/>
        </a:p>
      </dgm:t>
    </dgm:pt>
    <dgm:pt modelId="{31B7D1E3-23D1-4FB5-8407-C26B9042D8B7}" type="sibTrans" cxnId="{23C71F80-7E96-4596-B489-411ACD0CE90F}">
      <dgm:prSet/>
      <dgm:spPr/>
      <dgm:t>
        <a:bodyPr/>
        <a:lstStyle/>
        <a:p>
          <a:endParaRPr lang="en-US"/>
        </a:p>
      </dgm:t>
    </dgm:pt>
    <dgm:pt modelId="{D784AFDF-CDE7-4F61-81FA-9DA8854BBC44}" type="pres">
      <dgm:prSet presAssocID="{8047EE7D-4F0A-4526-83E1-B9B174026866}" presName="diagram" presStyleCnt="0">
        <dgm:presLayoutVars>
          <dgm:dir/>
          <dgm:resizeHandles val="exact"/>
        </dgm:presLayoutVars>
      </dgm:prSet>
      <dgm:spPr/>
    </dgm:pt>
    <dgm:pt modelId="{4786F53B-86FA-46EB-BAA1-500CF90D1D7F}" type="pres">
      <dgm:prSet presAssocID="{7D57C106-3412-4512-9FA2-26BD78C8FA77}" presName="node" presStyleLbl="node1" presStyleIdx="0" presStyleCnt="18">
        <dgm:presLayoutVars>
          <dgm:bulletEnabled val="1"/>
        </dgm:presLayoutVars>
      </dgm:prSet>
      <dgm:spPr/>
    </dgm:pt>
    <dgm:pt modelId="{83F3D3E3-E118-4E92-9F9F-926656419F00}" type="pres">
      <dgm:prSet presAssocID="{14916250-B2E9-4597-87CA-F37E4CFF71B2}" presName="sibTrans" presStyleCnt="0"/>
      <dgm:spPr/>
    </dgm:pt>
    <dgm:pt modelId="{B287608F-B614-415E-950E-196A07268479}" type="pres">
      <dgm:prSet presAssocID="{E8689B0D-0368-4A8B-BC95-9B949BAECE69}" presName="node" presStyleLbl="node1" presStyleIdx="1" presStyleCnt="18">
        <dgm:presLayoutVars>
          <dgm:bulletEnabled val="1"/>
        </dgm:presLayoutVars>
      </dgm:prSet>
      <dgm:spPr/>
    </dgm:pt>
    <dgm:pt modelId="{3D69615E-8619-43BC-B30B-19F1060A7F1E}" type="pres">
      <dgm:prSet presAssocID="{B989CF44-9706-47CE-9B11-5D16E27E6633}" presName="sibTrans" presStyleCnt="0"/>
      <dgm:spPr/>
    </dgm:pt>
    <dgm:pt modelId="{8527628D-E1B5-47EE-A034-89AA26CA8AC7}" type="pres">
      <dgm:prSet presAssocID="{3A4C4DAA-9B9A-4B0B-8C22-B9CF4B152E39}" presName="node" presStyleLbl="node1" presStyleIdx="2" presStyleCnt="18">
        <dgm:presLayoutVars>
          <dgm:bulletEnabled val="1"/>
        </dgm:presLayoutVars>
      </dgm:prSet>
      <dgm:spPr/>
    </dgm:pt>
    <dgm:pt modelId="{713FA98E-3E4E-4D37-ADA6-772224692127}" type="pres">
      <dgm:prSet presAssocID="{460E0316-8986-4538-A400-F9423CCE73F9}" presName="sibTrans" presStyleCnt="0"/>
      <dgm:spPr/>
    </dgm:pt>
    <dgm:pt modelId="{F2AA7C39-8B45-4D2F-B4D7-FECC80462A17}" type="pres">
      <dgm:prSet presAssocID="{59A34FD8-1603-42CC-BE3B-9F350556F8A5}" presName="node" presStyleLbl="node1" presStyleIdx="3" presStyleCnt="18">
        <dgm:presLayoutVars>
          <dgm:bulletEnabled val="1"/>
        </dgm:presLayoutVars>
      </dgm:prSet>
      <dgm:spPr/>
    </dgm:pt>
    <dgm:pt modelId="{BED062B4-543B-409F-B34B-CA703602F203}" type="pres">
      <dgm:prSet presAssocID="{3CE4FC86-B7A7-446F-85EF-1AA81D84FF67}" presName="sibTrans" presStyleCnt="0"/>
      <dgm:spPr/>
    </dgm:pt>
    <dgm:pt modelId="{E5C99E9D-F0F5-4FA7-A0DD-64BAD1A5218B}" type="pres">
      <dgm:prSet presAssocID="{31ACE5EA-7AE7-41B2-97C6-DF3AB0BB6D68}" presName="node" presStyleLbl="node1" presStyleIdx="4" presStyleCnt="18">
        <dgm:presLayoutVars>
          <dgm:bulletEnabled val="1"/>
        </dgm:presLayoutVars>
      </dgm:prSet>
      <dgm:spPr/>
    </dgm:pt>
    <dgm:pt modelId="{BED0948D-F6C3-4377-B36B-41BCA3CFC48D}" type="pres">
      <dgm:prSet presAssocID="{ACB91AC4-8E4B-41DD-B465-A89E3964623B}" presName="sibTrans" presStyleCnt="0"/>
      <dgm:spPr/>
    </dgm:pt>
    <dgm:pt modelId="{93F5B984-0B25-49FC-BC68-F00E427CCBD5}" type="pres">
      <dgm:prSet presAssocID="{65EB2781-FA29-48CC-A22E-291101D0F3A0}" presName="node" presStyleLbl="node1" presStyleIdx="5" presStyleCnt="18">
        <dgm:presLayoutVars>
          <dgm:bulletEnabled val="1"/>
        </dgm:presLayoutVars>
      </dgm:prSet>
      <dgm:spPr/>
    </dgm:pt>
    <dgm:pt modelId="{0CAEE82A-C22C-40DE-BC46-4475240976FA}" type="pres">
      <dgm:prSet presAssocID="{E812C3CF-11D8-4100-A596-2414E576851D}" presName="sibTrans" presStyleCnt="0"/>
      <dgm:spPr/>
    </dgm:pt>
    <dgm:pt modelId="{0B6FE90A-F202-4CB6-B1B6-0D9738248886}" type="pres">
      <dgm:prSet presAssocID="{46992815-EDB9-4AC8-BC77-843390840112}" presName="node" presStyleLbl="node1" presStyleIdx="6" presStyleCnt="18">
        <dgm:presLayoutVars>
          <dgm:bulletEnabled val="1"/>
        </dgm:presLayoutVars>
      </dgm:prSet>
      <dgm:spPr/>
    </dgm:pt>
    <dgm:pt modelId="{2E123523-DCBD-4816-BB77-81BFF5BED140}" type="pres">
      <dgm:prSet presAssocID="{BB999E45-820F-4949-AFC8-38F0AC46D5CC}" presName="sibTrans" presStyleCnt="0"/>
      <dgm:spPr/>
    </dgm:pt>
    <dgm:pt modelId="{2DFE6365-77B4-4426-AE88-EBAFFB9F3087}" type="pres">
      <dgm:prSet presAssocID="{0CE6378F-30AC-4105-BAF7-AD474674DDE6}" presName="node" presStyleLbl="node1" presStyleIdx="7" presStyleCnt="18">
        <dgm:presLayoutVars>
          <dgm:bulletEnabled val="1"/>
        </dgm:presLayoutVars>
      </dgm:prSet>
      <dgm:spPr/>
    </dgm:pt>
    <dgm:pt modelId="{6FD10153-1056-4110-9E3F-E1CE808B2E3D}" type="pres">
      <dgm:prSet presAssocID="{498B4DE8-058C-4C4B-A80B-63C0C311A8EC}" presName="sibTrans" presStyleCnt="0"/>
      <dgm:spPr/>
    </dgm:pt>
    <dgm:pt modelId="{B9DCD252-C7F3-4866-803E-D85B624A2D56}" type="pres">
      <dgm:prSet presAssocID="{B98E42E3-38EE-45ED-BF71-03D77DAC11B1}" presName="node" presStyleLbl="node1" presStyleIdx="8" presStyleCnt="18">
        <dgm:presLayoutVars>
          <dgm:bulletEnabled val="1"/>
        </dgm:presLayoutVars>
      </dgm:prSet>
      <dgm:spPr/>
    </dgm:pt>
    <dgm:pt modelId="{B71C8D11-A950-4BAA-BB88-ED60FD4B4399}" type="pres">
      <dgm:prSet presAssocID="{F32CA10A-631B-4615-8AFA-5DE993F50417}" presName="sibTrans" presStyleCnt="0"/>
      <dgm:spPr/>
    </dgm:pt>
    <dgm:pt modelId="{8696E10A-2211-426D-AE3A-796DE3452EF7}" type="pres">
      <dgm:prSet presAssocID="{3CC974BA-CA43-41C0-B973-AB2110794C44}" presName="node" presStyleLbl="node1" presStyleIdx="9" presStyleCnt="18">
        <dgm:presLayoutVars>
          <dgm:bulletEnabled val="1"/>
        </dgm:presLayoutVars>
      </dgm:prSet>
      <dgm:spPr/>
    </dgm:pt>
    <dgm:pt modelId="{A1387276-D100-4963-8B82-D2392675B2E1}" type="pres">
      <dgm:prSet presAssocID="{FF89A54D-399B-4750-939D-5392EC58928C}" presName="sibTrans" presStyleCnt="0"/>
      <dgm:spPr/>
    </dgm:pt>
    <dgm:pt modelId="{9C8183D4-69AE-47CF-80CC-12904D1A7439}" type="pres">
      <dgm:prSet presAssocID="{F1637471-ED82-4F07-888D-BB78A896CB87}" presName="node" presStyleLbl="node1" presStyleIdx="10" presStyleCnt="18">
        <dgm:presLayoutVars>
          <dgm:bulletEnabled val="1"/>
        </dgm:presLayoutVars>
      </dgm:prSet>
      <dgm:spPr/>
    </dgm:pt>
    <dgm:pt modelId="{4331D238-5B64-42CC-904B-F181F15A23E1}" type="pres">
      <dgm:prSet presAssocID="{5309258C-A6AA-4BB5-B19B-4A8E51431E75}" presName="sibTrans" presStyleCnt="0"/>
      <dgm:spPr/>
    </dgm:pt>
    <dgm:pt modelId="{5B871E1B-3F4F-4CE5-9699-96059F77F161}" type="pres">
      <dgm:prSet presAssocID="{4F6B042A-6853-41E3-AF8F-DBCDFF4EF89C}" presName="node" presStyleLbl="node1" presStyleIdx="11" presStyleCnt="18">
        <dgm:presLayoutVars>
          <dgm:bulletEnabled val="1"/>
        </dgm:presLayoutVars>
      </dgm:prSet>
      <dgm:spPr/>
    </dgm:pt>
    <dgm:pt modelId="{DAEF7163-5919-4C3C-B007-19AC73393029}" type="pres">
      <dgm:prSet presAssocID="{5C469003-BB50-4086-9145-39A659A784D2}" presName="sibTrans" presStyleCnt="0"/>
      <dgm:spPr/>
    </dgm:pt>
    <dgm:pt modelId="{6DBF6A14-DF80-4420-B1C9-5FF39B45162E}" type="pres">
      <dgm:prSet presAssocID="{5BEF6A06-4A34-4D91-AC56-F5137B02C41B}" presName="node" presStyleLbl="node1" presStyleIdx="12" presStyleCnt="18">
        <dgm:presLayoutVars>
          <dgm:bulletEnabled val="1"/>
        </dgm:presLayoutVars>
      </dgm:prSet>
      <dgm:spPr/>
    </dgm:pt>
    <dgm:pt modelId="{D83B9AA5-37D6-4890-BE8A-34ECE9C11E46}" type="pres">
      <dgm:prSet presAssocID="{A69E065B-6555-4C57-977A-114DD2A7770D}" presName="sibTrans" presStyleCnt="0"/>
      <dgm:spPr/>
    </dgm:pt>
    <dgm:pt modelId="{02D81716-61D1-474A-AB4D-9D03056041FB}" type="pres">
      <dgm:prSet presAssocID="{A4B6483E-5D38-4CCD-B321-51D2E6A4D42F}" presName="node" presStyleLbl="node1" presStyleIdx="13" presStyleCnt="18">
        <dgm:presLayoutVars>
          <dgm:bulletEnabled val="1"/>
        </dgm:presLayoutVars>
      </dgm:prSet>
      <dgm:spPr/>
    </dgm:pt>
    <dgm:pt modelId="{E804B2C0-FF45-4A28-851A-4B95B2D60F56}" type="pres">
      <dgm:prSet presAssocID="{1E77B35C-BDE4-4E1E-8647-D28386EB6CF0}" presName="sibTrans" presStyleCnt="0"/>
      <dgm:spPr/>
    </dgm:pt>
    <dgm:pt modelId="{8B070E5E-D0E0-4057-887E-E303A7271806}" type="pres">
      <dgm:prSet presAssocID="{D67F074A-5C08-46DB-B351-9E0184C6FFDE}" presName="node" presStyleLbl="node1" presStyleIdx="14" presStyleCnt="18">
        <dgm:presLayoutVars>
          <dgm:bulletEnabled val="1"/>
        </dgm:presLayoutVars>
      </dgm:prSet>
      <dgm:spPr/>
    </dgm:pt>
    <dgm:pt modelId="{4FD895A5-882C-4E82-A77F-1BEE129E67E6}" type="pres">
      <dgm:prSet presAssocID="{EFC8637C-DFF4-430E-B7A6-1223EA53784E}" presName="sibTrans" presStyleCnt="0"/>
      <dgm:spPr/>
    </dgm:pt>
    <dgm:pt modelId="{F74A70F5-7D84-4AEE-800A-FDB19CDCC01B}" type="pres">
      <dgm:prSet presAssocID="{143A3B5A-AF7C-4DB6-AA6D-FDC719A1EABF}" presName="node" presStyleLbl="node1" presStyleIdx="15" presStyleCnt="18">
        <dgm:presLayoutVars>
          <dgm:bulletEnabled val="1"/>
        </dgm:presLayoutVars>
      </dgm:prSet>
      <dgm:spPr/>
    </dgm:pt>
    <dgm:pt modelId="{5F88B657-3281-4435-BA7A-8521907EAD04}" type="pres">
      <dgm:prSet presAssocID="{66BA5C1F-908C-4BA7-91B1-42679D0D2D39}" presName="sibTrans" presStyleCnt="0"/>
      <dgm:spPr/>
    </dgm:pt>
    <dgm:pt modelId="{CA523217-1533-4DA4-B8BE-EF8C3A58129A}" type="pres">
      <dgm:prSet presAssocID="{7FDF911B-DE78-49B6-AA68-DABDAAE4F4F1}" presName="node" presStyleLbl="node1" presStyleIdx="16" presStyleCnt="18">
        <dgm:presLayoutVars>
          <dgm:bulletEnabled val="1"/>
        </dgm:presLayoutVars>
      </dgm:prSet>
      <dgm:spPr/>
    </dgm:pt>
    <dgm:pt modelId="{040DDE84-533D-4D81-BEFD-1AF16C9E8F66}" type="pres">
      <dgm:prSet presAssocID="{E87C24B6-0C74-43CC-AD45-F7622598CE63}" presName="sibTrans" presStyleCnt="0"/>
      <dgm:spPr/>
    </dgm:pt>
    <dgm:pt modelId="{DB0FFAE7-D1E4-466F-86E9-AFC4D53DDA96}" type="pres">
      <dgm:prSet presAssocID="{EB463EA0-BB3D-4C77-900A-A99E1C63F3D8}" presName="node" presStyleLbl="node1" presStyleIdx="17" presStyleCnt="18">
        <dgm:presLayoutVars>
          <dgm:bulletEnabled val="1"/>
        </dgm:presLayoutVars>
      </dgm:prSet>
      <dgm:spPr/>
    </dgm:pt>
  </dgm:ptLst>
  <dgm:cxnLst>
    <dgm:cxn modelId="{02A3B103-B3AC-4E02-A1E6-DCF1A1271614}" type="presOf" srcId="{3CC974BA-CA43-41C0-B973-AB2110794C44}" destId="{8696E10A-2211-426D-AE3A-796DE3452EF7}" srcOrd="0" destOrd="0" presId="urn:microsoft.com/office/officeart/2005/8/layout/default"/>
    <dgm:cxn modelId="{82F88705-18DD-4475-B8A0-41714CBE3805}" type="presOf" srcId="{EB463EA0-BB3D-4C77-900A-A99E1C63F3D8}" destId="{DB0FFAE7-D1E4-466F-86E9-AFC4D53DDA96}" srcOrd="0" destOrd="0" presId="urn:microsoft.com/office/officeart/2005/8/layout/default"/>
    <dgm:cxn modelId="{67AD300A-4E9B-47D8-A09B-9A7554F36387}" type="presOf" srcId="{D67F074A-5C08-46DB-B351-9E0184C6FFDE}" destId="{8B070E5E-D0E0-4057-887E-E303A7271806}" srcOrd="0" destOrd="0" presId="urn:microsoft.com/office/officeart/2005/8/layout/default"/>
    <dgm:cxn modelId="{992B0415-DA23-4A17-8C33-1422AA9AEC4D}" srcId="{8047EE7D-4F0A-4526-83E1-B9B174026866}" destId="{7FDF911B-DE78-49B6-AA68-DABDAAE4F4F1}" srcOrd="16" destOrd="0" parTransId="{20494B6A-B074-4E64-8E17-C864AA1542A1}" sibTransId="{E87C24B6-0C74-43CC-AD45-F7622598CE63}"/>
    <dgm:cxn modelId="{FAF21E17-D2F2-40C7-807C-91F90F9A2E8C}" srcId="{8047EE7D-4F0A-4526-83E1-B9B174026866}" destId="{65EB2781-FA29-48CC-A22E-291101D0F3A0}" srcOrd="5" destOrd="0" parTransId="{96A51B36-1D70-4950-ABC5-3EDEBEDC89C4}" sibTransId="{E812C3CF-11D8-4100-A596-2414E576851D}"/>
    <dgm:cxn modelId="{E879C12B-9CCA-4255-8FA9-6057708718F6}" type="presOf" srcId="{8047EE7D-4F0A-4526-83E1-B9B174026866}" destId="{D784AFDF-CDE7-4F61-81FA-9DA8854BBC44}" srcOrd="0" destOrd="0" presId="urn:microsoft.com/office/officeart/2005/8/layout/default"/>
    <dgm:cxn modelId="{84464A30-32C6-44D3-A064-E988F7F82E2E}" srcId="{8047EE7D-4F0A-4526-83E1-B9B174026866}" destId="{D67F074A-5C08-46DB-B351-9E0184C6FFDE}" srcOrd="14" destOrd="0" parTransId="{7292C95C-5152-4E0E-B04D-6966C8177B3E}" sibTransId="{EFC8637C-DFF4-430E-B7A6-1223EA53784E}"/>
    <dgm:cxn modelId="{69A51960-6CA2-4264-A14B-817890F11E40}" type="presOf" srcId="{59A34FD8-1603-42CC-BE3B-9F350556F8A5}" destId="{F2AA7C39-8B45-4D2F-B4D7-FECC80462A17}" srcOrd="0" destOrd="0" presId="urn:microsoft.com/office/officeart/2005/8/layout/default"/>
    <dgm:cxn modelId="{8F043E60-F323-4A13-9EC4-F7C4810E0F96}" srcId="{8047EE7D-4F0A-4526-83E1-B9B174026866}" destId="{7D57C106-3412-4512-9FA2-26BD78C8FA77}" srcOrd="0" destOrd="0" parTransId="{6FAD0AA4-8C0B-44CF-85DA-9E69F777DF68}" sibTransId="{14916250-B2E9-4597-87CA-F37E4CFF71B2}"/>
    <dgm:cxn modelId="{63FA3F4E-83F5-4BD5-943F-9B74529609F0}" type="presOf" srcId="{46992815-EDB9-4AC8-BC77-843390840112}" destId="{0B6FE90A-F202-4CB6-B1B6-0D9738248886}" srcOrd="0" destOrd="0" presId="urn:microsoft.com/office/officeart/2005/8/layout/default"/>
    <dgm:cxn modelId="{FAFA954F-C5F7-400D-80BE-570DFF065504}" type="presOf" srcId="{0CE6378F-30AC-4105-BAF7-AD474674DDE6}" destId="{2DFE6365-77B4-4426-AE88-EBAFFB9F3087}" srcOrd="0" destOrd="0" presId="urn:microsoft.com/office/officeart/2005/8/layout/default"/>
    <dgm:cxn modelId="{222D4F75-C900-415E-BB94-4EA973C609A1}" type="presOf" srcId="{5BEF6A06-4A34-4D91-AC56-F5137B02C41B}" destId="{6DBF6A14-DF80-4420-B1C9-5FF39B45162E}" srcOrd="0" destOrd="0" presId="urn:microsoft.com/office/officeart/2005/8/layout/default"/>
    <dgm:cxn modelId="{1C2ACE79-552F-4D48-8CD7-4EFB38FD79D7}" srcId="{8047EE7D-4F0A-4526-83E1-B9B174026866}" destId="{B98E42E3-38EE-45ED-BF71-03D77DAC11B1}" srcOrd="8" destOrd="0" parTransId="{9472A9ED-96BA-4713-A23E-A55D6ED37619}" sibTransId="{F32CA10A-631B-4615-8AFA-5DE993F50417}"/>
    <dgm:cxn modelId="{5988297A-AC31-4FF2-9143-E30B98E9FAFB}" srcId="{8047EE7D-4F0A-4526-83E1-B9B174026866}" destId="{A4B6483E-5D38-4CCD-B321-51D2E6A4D42F}" srcOrd="13" destOrd="0" parTransId="{4366B94D-0356-4C1F-A4CC-2ED46F29EBBA}" sibTransId="{1E77B35C-BDE4-4E1E-8647-D28386EB6CF0}"/>
    <dgm:cxn modelId="{6016497A-8398-45D6-81D7-60DEC6B370A5}" type="presOf" srcId="{31ACE5EA-7AE7-41B2-97C6-DF3AB0BB6D68}" destId="{E5C99E9D-F0F5-4FA7-A0DD-64BAD1A5218B}" srcOrd="0" destOrd="0" presId="urn:microsoft.com/office/officeart/2005/8/layout/default"/>
    <dgm:cxn modelId="{D229417D-E733-4FB5-A70D-503D4A22203C}" srcId="{8047EE7D-4F0A-4526-83E1-B9B174026866}" destId="{3A4C4DAA-9B9A-4B0B-8C22-B9CF4B152E39}" srcOrd="2" destOrd="0" parTransId="{5522F8C2-8CE0-4F8C-B66A-AE2A4B844513}" sibTransId="{460E0316-8986-4538-A400-F9423CCE73F9}"/>
    <dgm:cxn modelId="{9357207F-C836-4EC2-92D9-129EBAAD25A4}" srcId="{8047EE7D-4F0A-4526-83E1-B9B174026866}" destId="{E8689B0D-0368-4A8B-BC95-9B949BAECE69}" srcOrd="1" destOrd="0" parTransId="{079D4EA7-388F-446D-B412-7408F9783F5F}" sibTransId="{B989CF44-9706-47CE-9B11-5D16E27E6633}"/>
    <dgm:cxn modelId="{23C71F80-7E96-4596-B489-411ACD0CE90F}" srcId="{8047EE7D-4F0A-4526-83E1-B9B174026866}" destId="{EB463EA0-BB3D-4C77-900A-A99E1C63F3D8}" srcOrd="17" destOrd="0" parTransId="{CD22CFBC-B503-4580-A62B-ECAA4942A115}" sibTransId="{31B7D1E3-23D1-4FB5-8407-C26B9042D8B7}"/>
    <dgm:cxn modelId="{22EE3082-C24C-41F6-8BDF-639F9CC239E2}" type="presOf" srcId="{F1637471-ED82-4F07-888D-BB78A896CB87}" destId="{9C8183D4-69AE-47CF-80CC-12904D1A7439}" srcOrd="0" destOrd="0" presId="urn:microsoft.com/office/officeart/2005/8/layout/default"/>
    <dgm:cxn modelId="{A328F989-5BF1-447E-ACAC-01B50C0206D1}" srcId="{8047EE7D-4F0A-4526-83E1-B9B174026866}" destId="{5BEF6A06-4A34-4D91-AC56-F5137B02C41B}" srcOrd="12" destOrd="0" parTransId="{53B03C2C-9710-407E-92F2-68994B162ECC}" sibTransId="{A69E065B-6555-4C57-977A-114DD2A7770D}"/>
    <dgm:cxn modelId="{468B758D-85E9-418C-837E-9BB55D6C1DBA}" srcId="{8047EE7D-4F0A-4526-83E1-B9B174026866}" destId="{4F6B042A-6853-41E3-AF8F-DBCDFF4EF89C}" srcOrd="11" destOrd="0" parTransId="{B14FDFBB-6E90-4199-B1BD-F4D67F1D345D}" sibTransId="{5C469003-BB50-4086-9145-39A659A784D2}"/>
    <dgm:cxn modelId="{20CA6F94-1285-4733-9403-6F8D4DD0279D}" srcId="{8047EE7D-4F0A-4526-83E1-B9B174026866}" destId="{F1637471-ED82-4F07-888D-BB78A896CB87}" srcOrd="10" destOrd="0" parTransId="{59FCED2F-8DAE-4D28-BE06-3A32033DE629}" sibTransId="{5309258C-A6AA-4BB5-B19B-4A8E51431E75}"/>
    <dgm:cxn modelId="{A6A66C9B-3600-4B68-B4F6-BCFE30B854C9}" type="presOf" srcId="{B98E42E3-38EE-45ED-BF71-03D77DAC11B1}" destId="{B9DCD252-C7F3-4866-803E-D85B624A2D56}" srcOrd="0" destOrd="0" presId="urn:microsoft.com/office/officeart/2005/8/layout/default"/>
    <dgm:cxn modelId="{47E9609F-9EF2-49D2-85C6-C8CEB36B8DB3}" srcId="{8047EE7D-4F0A-4526-83E1-B9B174026866}" destId="{3CC974BA-CA43-41C0-B973-AB2110794C44}" srcOrd="9" destOrd="0" parTransId="{B83BCCD8-FBB0-47F3-BA14-3A8C642C4518}" sibTransId="{FF89A54D-399B-4750-939D-5392EC58928C}"/>
    <dgm:cxn modelId="{A643B19F-4549-4C6D-9C31-9FE59391B631}" type="presOf" srcId="{4F6B042A-6853-41E3-AF8F-DBCDFF4EF89C}" destId="{5B871E1B-3F4F-4CE5-9699-96059F77F161}" srcOrd="0" destOrd="0" presId="urn:microsoft.com/office/officeart/2005/8/layout/default"/>
    <dgm:cxn modelId="{0A54BBB4-9B95-434D-8D41-20729AA7ED1B}" type="presOf" srcId="{E8689B0D-0368-4A8B-BC95-9B949BAECE69}" destId="{B287608F-B614-415E-950E-196A07268479}" srcOrd="0" destOrd="0" presId="urn:microsoft.com/office/officeart/2005/8/layout/default"/>
    <dgm:cxn modelId="{DCDE57B8-D28C-42AF-9C93-6208C58AB7A8}" srcId="{8047EE7D-4F0A-4526-83E1-B9B174026866}" destId="{59A34FD8-1603-42CC-BE3B-9F350556F8A5}" srcOrd="3" destOrd="0" parTransId="{1EC630B9-3CF7-4DB7-95CD-BE1F0CF7A1C2}" sibTransId="{3CE4FC86-B7A7-446F-85EF-1AA81D84FF67}"/>
    <dgm:cxn modelId="{6B96FAB9-A832-42A2-B6AB-BB2EEFAA8D66}" srcId="{8047EE7D-4F0A-4526-83E1-B9B174026866}" destId="{46992815-EDB9-4AC8-BC77-843390840112}" srcOrd="6" destOrd="0" parTransId="{D0B1CD45-0FFD-43C2-8F20-911DF547A464}" sibTransId="{BB999E45-820F-4949-AFC8-38F0AC46D5CC}"/>
    <dgm:cxn modelId="{01C845BE-EB93-40B0-B834-739EE6504DB8}" srcId="{8047EE7D-4F0A-4526-83E1-B9B174026866}" destId="{31ACE5EA-7AE7-41B2-97C6-DF3AB0BB6D68}" srcOrd="4" destOrd="0" parTransId="{890B9203-8DE9-4D83-A48E-D4EC0B0885FF}" sibTransId="{ACB91AC4-8E4B-41DD-B465-A89E3964623B}"/>
    <dgm:cxn modelId="{1112A0C2-6EA6-4BF5-A3E6-58A1BBBB45F5}" type="presOf" srcId="{7D57C106-3412-4512-9FA2-26BD78C8FA77}" destId="{4786F53B-86FA-46EB-BAA1-500CF90D1D7F}" srcOrd="0" destOrd="0" presId="urn:microsoft.com/office/officeart/2005/8/layout/default"/>
    <dgm:cxn modelId="{5ED567C3-5E68-485F-8FB4-C18433405A6F}" type="presOf" srcId="{A4B6483E-5D38-4CCD-B321-51D2E6A4D42F}" destId="{02D81716-61D1-474A-AB4D-9D03056041FB}" srcOrd="0" destOrd="0" presId="urn:microsoft.com/office/officeart/2005/8/layout/default"/>
    <dgm:cxn modelId="{899A29CE-0B5C-4E9C-BE53-FF1BCA04FD16}" type="presOf" srcId="{3A4C4DAA-9B9A-4B0B-8C22-B9CF4B152E39}" destId="{8527628D-E1B5-47EE-A034-89AA26CA8AC7}" srcOrd="0" destOrd="0" presId="urn:microsoft.com/office/officeart/2005/8/layout/default"/>
    <dgm:cxn modelId="{B010C0D8-5CCF-4CA3-8EB5-1D5C6398FEF3}" type="presOf" srcId="{7FDF911B-DE78-49B6-AA68-DABDAAE4F4F1}" destId="{CA523217-1533-4DA4-B8BE-EF8C3A58129A}" srcOrd="0" destOrd="0" presId="urn:microsoft.com/office/officeart/2005/8/layout/default"/>
    <dgm:cxn modelId="{389805D9-8696-4126-B741-69367DC2AD85}" srcId="{8047EE7D-4F0A-4526-83E1-B9B174026866}" destId="{143A3B5A-AF7C-4DB6-AA6D-FDC719A1EABF}" srcOrd="15" destOrd="0" parTransId="{024A3930-DB19-4C88-B04B-EB93909C909F}" sibTransId="{66BA5C1F-908C-4BA7-91B1-42679D0D2D39}"/>
    <dgm:cxn modelId="{1D6F84DE-17EA-4B34-96A1-6C58B7FF5C21}" type="presOf" srcId="{143A3B5A-AF7C-4DB6-AA6D-FDC719A1EABF}" destId="{F74A70F5-7D84-4AEE-800A-FDB19CDCC01B}" srcOrd="0" destOrd="0" presId="urn:microsoft.com/office/officeart/2005/8/layout/default"/>
    <dgm:cxn modelId="{7FE6E0F2-4A68-4C04-949A-214E10A60884}" type="presOf" srcId="{65EB2781-FA29-48CC-A22E-291101D0F3A0}" destId="{93F5B984-0B25-49FC-BC68-F00E427CCBD5}" srcOrd="0" destOrd="0" presId="urn:microsoft.com/office/officeart/2005/8/layout/default"/>
    <dgm:cxn modelId="{BFA5CCF4-800D-4388-82B4-A6C104650927}" srcId="{8047EE7D-4F0A-4526-83E1-B9B174026866}" destId="{0CE6378F-30AC-4105-BAF7-AD474674DDE6}" srcOrd="7" destOrd="0" parTransId="{E4F498D7-AD4C-48FB-8282-F73B088964A4}" sibTransId="{498B4DE8-058C-4C4B-A80B-63C0C311A8EC}"/>
    <dgm:cxn modelId="{79BBE834-28D1-4087-8863-81D8280F27D9}" type="presParOf" srcId="{D784AFDF-CDE7-4F61-81FA-9DA8854BBC44}" destId="{4786F53B-86FA-46EB-BAA1-500CF90D1D7F}" srcOrd="0" destOrd="0" presId="urn:microsoft.com/office/officeart/2005/8/layout/default"/>
    <dgm:cxn modelId="{0782DD45-6A88-4F49-A245-30DFD07B8D36}" type="presParOf" srcId="{D784AFDF-CDE7-4F61-81FA-9DA8854BBC44}" destId="{83F3D3E3-E118-4E92-9F9F-926656419F00}" srcOrd="1" destOrd="0" presId="urn:microsoft.com/office/officeart/2005/8/layout/default"/>
    <dgm:cxn modelId="{4677B3AA-3C3B-4114-A9BE-1E7644F80C65}" type="presParOf" srcId="{D784AFDF-CDE7-4F61-81FA-9DA8854BBC44}" destId="{B287608F-B614-415E-950E-196A07268479}" srcOrd="2" destOrd="0" presId="urn:microsoft.com/office/officeart/2005/8/layout/default"/>
    <dgm:cxn modelId="{F4F1DEA3-1609-4012-85B6-73547FE27877}" type="presParOf" srcId="{D784AFDF-CDE7-4F61-81FA-9DA8854BBC44}" destId="{3D69615E-8619-43BC-B30B-19F1060A7F1E}" srcOrd="3" destOrd="0" presId="urn:microsoft.com/office/officeart/2005/8/layout/default"/>
    <dgm:cxn modelId="{71A7255D-E68A-457E-B364-766BE738CDA5}" type="presParOf" srcId="{D784AFDF-CDE7-4F61-81FA-9DA8854BBC44}" destId="{8527628D-E1B5-47EE-A034-89AA26CA8AC7}" srcOrd="4" destOrd="0" presId="urn:microsoft.com/office/officeart/2005/8/layout/default"/>
    <dgm:cxn modelId="{F99CF850-5405-4DE5-B171-7C9BC38B22F4}" type="presParOf" srcId="{D784AFDF-CDE7-4F61-81FA-9DA8854BBC44}" destId="{713FA98E-3E4E-4D37-ADA6-772224692127}" srcOrd="5" destOrd="0" presId="urn:microsoft.com/office/officeart/2005/8/layout/default"/>
    <dgm:cxn modelId="{F327F20E-7B28-4488-81F6-F33C9BE1A8F4}" type="presParOf" srcId="{D784AFDF-CDE7-4F61-81FA-9DA8854BBC44}" destId="{F2AA7C39-8B45-4D2F-B4D7-FECC80462A17}" srcOrd="6" destOrd="0" presId="urn:microsoft.com/office/officeart/2005/8/layout/default"/>
    <dgm:cxn modelId="{97DD1F63-C920-43A1-A491-F25972C77B9E}" type="presParOf" srcId="{D784AFDF-CDE7-4F61-81FA-9DA8854BBC44}" destId="{BED062B4-543B-409F-B34B-CA703602F203}" srcOrd="7" destOrd="0" presId="urn:microsoft.com/office/officeart/2005/8/layout/default"/>
    <dgm:cxn modelId="{76F86D1D-B5C5-4FEA-9FAA-0E39CC9DDB4E}" type="presParOf" srcId="{D784AFDF-CDE7-4F61-81FA-9DA8854BBC44}" destId="{E5C99E9D-F0F5-4FA7-A0DD-64BAD1A5218B}" srcOrd="8" destOrd="0" presId="urn:microsoft.com/office/officeart/2005/8/layout/default"/>
    <dgm:cxn modelId="{1E350A85-27CB-4F9A-BCDB-2447B109494F}" type="presParOf" srcId="{D784AFDF-CDE7-4F61-81FA-9DA8854BBC44}" destId="{BED0948D-F6C3-4377-B36B-41BCA3CFC48D}" srcOrd="9" destOrd="0" presId="urn:microsoft.com/office/officeart/2005/8/layout/default"/>
    <dgm:cxn modelId="{1B01449A-9410-4DBB-90B3-434AACCFD9B6}" type="presParOf" srcId="{D784AFDF-CDE7-4F61-81FA-9DA8854BBC44}" destId="{93F5B984-0B25-49FC-BC68-F00E427CCBD5}" srcOrd="10" destOrd="0" presId="urn:microsoft.com/office/officeart/2005/8/layout/default"/>
    <dgm:cxn modelId="{75A621AE-38F8-4E21-B617-FC32CF385646}" type="presParOf" srcId="{D784AFDF-CDE7-4F61-81FA-9DA8854BBC44}" destId="{0CAEE82A-C22C-40DE-BC46-4475240976FA}" srcOrd="11" destOrd="0" presId="urn:microsoft.com/office/officeart/2005/8/layout/default"/>
    <dgm:cxn modelId="{AFB49F1A-F39F-4DF3-B013-00D68852838B}" type="presParOf" srcId="{D784AFDF-CDE7-4F61-81FA-9DA8854BBC44}" destId="{0B6FE90A-F202-4CB6-B1B6-0D9738248886}" srcOrd="12" destOrd="0" presId="urn:microsoft.com/office/officeart/2005/8/layout/default"/>
    <dgm:cxn modelId="{2A61C437-2293-42E9-A4F9-93EFF10F534F}" type="presParOf" srcId="{D784AFDF-CDE7-4F61-81FA-9DA8854BBC44}" destId="{2E123523-DCBD-4816-BB77-81BFF5BED140}" srcOrd="13" destOrd="0" presId="urn:microsoft.com/office/officeart/2005/8/layout/default"/>
    <dgm:cxn modelId="{A38C49B3-881C-4463-9351-36FD323CCA3A}" type="presParOf" srcId="{D784AFDF-CDE7-4F61-81FA-9DA8854BBC44}" destId="{2DFE6365-77B4-4426-AE88-EBAFFB9F3087}" srcOrd="14" destOrd="0" presId="urn:microsoft.com/office/officeart/2005/8/layout/default"/>
    <dgm:cxn modelId="{497F5115-F80F-4279-A244-42577116999C}" type="presParOf" srcId="{D784AFDF-CDE7-4F61-81FA-9DA8854BBC44}" destId="{6FD10153-1056-4110-9E3F-E1CE808B2E3D}" srcOrd="15" destOrd="0" presId="urn:microsoft.com/office/officeart/2005/8/layout/default"/>
    <dgm:cxn modelId="{6102F8A8-64E1-45E9-91CC-065F7E5C019A}" type="presParOf" srcId="{D784AFDF-CDE7-4F61-81FA-9DA8854BBC44}" destId="{B9DCD252-C7F3-4866-803E-D85B624A2D56}" srcOrd="16" destOrd="0" presId="urn:microsoft.com/office/officeart/2005/8/layout/default"/>
    <dgm:cxn modelId="{2799AADB-98B9-4058-9DF9-C3177A1FF298}" type="presParOf" srcId="{D784AFDF-CDE7-4F61-81FA-9DA8854BBC44}" destId="{B71C8D11-A950-4BAA-BB88-ED60FD4B4399}" srcOrd="17" destOrd="0" presId="urn:microsoft.com/office/officeart/2005/8/layout/default"/>
    <dgm:cxn modelId="{EA52C1A6-A4AE-4224-A259-E7C3B8732813}" type="presParOf" srcId="{D784AFDF-CDE7-4F61-81FA-9DA8854BBC44}" destId="{8696E10A-2211-426D-AE3A-796DE3452EF7}" srcOrd="18" destOrd="0" presId="urn:microsoft.com/office/officeart/2005/8/layout/default"/>
    <dgm:cxn modelId="{92A8E093-2B4A-4BA6-B4F8-8FBE602C5487}" type="presParOf" srcId="{D784AFDF-CDE7-4F61-81FA-9DA8854BBC44}" destId="{A1387276-D100-4963-8B82-D2392675B2E1}" srcOrd="19" destOrd="0" presId="urn:microsoft.com/office/officeart/2005/8/layout/default"/>
    <dgm:cxn modelId="{AF6E1216-C731-47AC-8725-6BC1E63AD94F}" type="presParOf" srcId="{D784AFDF-CDE7-4F61-81FA-9DA8854BBC44}" destId="{9C8183D4-69AE-47CF-80CC-12904D1A7439}" srcOrd="20" destOrd="0" presId="urn:microsoft.com/office/officeart/2005/8/layout/default"/>
    <dgm:cxn modelId="{092BE651-4DAA-420E-A1B6-4B2DFDE4B986}" type="presParOf" srcId="{D784AFDF-CDE7-4F61-81FA-9DA8854BBC44}" destId="{4331D238-5B64-42CC-904B-F181F15A23E1}" srcOrd="21" destOrd="0" presId="urn:microsoft.com/office/officeart/2005/8/layout/default"/>
    <dgm:cxn modelId="{C4D2FDC5-5079-4961-BBE9-A49FE67E2DBF}" type="presParOf" srcId="{D784AFDF-CDE7-4F61-81FA-9DA8854BBC44}" destId="{5B871E1B-3F4F-4CE5-9699-96059F77F161}" srcOrd="22" destOrd="0" presId="urn:microsoft.com/office/officeart/2005/8/layout/default"/>
    <dgm:cxn modelId="{9CD6564C-A40B-4239-BF84-99025ADF9A27}" type="presParOf" srcId="{D784AFDF-CDE7-4F61-81FA-9DA8854BBC44}" destId="{DAEF7163-5919-4C3C-B007-19AC73393029}" srcOrd="23" destOrd="0" presId="urn:microsoft.com/office/officeart/2005/8/layout/default"/>
    <dgm:cxn modelId="{147E28B9-A4FF-44D0-A212-A96BB1D11097}" type="presParOf" srcId="{D784AFDF-CDE7-4F61-81FA-9DA8854BBC44}" destId="{6DBF6A14-DF80-4420-B1C9-5FF39B45162E}" srcOrd="24" destOrd="0" presId="urn:microsoft.com/office/officeart/2005/8/layout/default"/>
    <dgm:cxn modelId="{2DDB98EC-9EBA-4887-B075-1363EB4A0B23}" type="presParOf" srcId="{D784AFDF-CDE7-4F61-81FA-9DA8854BBC44}" destId="{D83B9AA5-37D6-4890-BE8A-34ECE9C11E46}" srcOrd="25" destOrd="0" presId="urn:microsoft.com/office/officeart/2005/8/layout/default"/>
    <dgm:cxn modelId="{2AC86533-32CB-4150-8786-42001220F747}" type="presParOf" srcId="{D784AFDF-CDE7-4F61-81FA-9DA8854BBC44}" destId="{02D81716-61D1-474A-AB4D-9D03056041FB}" srcOrd="26" destOrd="0" presId="urn:microsoft.com/office/officeart/2005/8/layout/default"/>
    <dgm:cxn modelId="{C20D1127-EA36-4343-AD01-71733CF50E30}" type="presParOf" srcId="{D784AFDF-CDE7-4F61-81FA-9DA8854BBC44}" destId="{E804B2C0-FF45-4A28-851A-4B95B2D60F56}" srcOrd="27" destOrd="0" presId="urn:microsoft.com/office/officeart/2005/8/layout/default"/>
    <dgm:cxn modelId="{EAF493AF-70D4-437D-9EDE-CC6F32D350F7}" type="presParOf" srcId="{D784AFDF-CDE7-4F61-81FA-9DA8854BBC44}" destId="{8B070E5E-D0E0-4057-887E-E303A7271806}" srcOrd="28" destOrd="0" presId="urn:microsoft.com/office/officeart/2005/8/layout/default"/>
    <dgm:cxn modelId="{CEB6D4C4-E1F3-4411-BB12-B5E7B275CA87}" type="presParOf" srcId="{D784AFDF-CDE7-4F61-81FA-9DA8854BBC44}" destId="{4FD895A5-882C-4E82-A77F-1BEE129E67E6}" srcOrd="29" destOrd="0" presId="urn:microsoft.com/office/officeart/2005/8/layout/default"/>
    <dgm:cxn modelId="{51ACFE17-FAE3-49A4-A949-6C17269FD68F}" type="presParOf" srcId="{D784AFDF-CDE7-4F61-81FA-9DA8854BBC44}" destId="{F74A70F5-7D84-4AEE-800A-FDB19CDCC01B}" srcOrd="30" destOrd="0" presId="urn:microsoft.com/office/officeart/2005/8/layout/default"/>
    <dgm:cxn modelId="{923506A8-26CD-4CE8-9DFC-25BF67BFD649}" type="presParOf" srcId="{D784AFDF-CDE7-4F61-81FA-9DA8854BBC44}" destId="{5F88B657-3281-4435-BA7A-8521907EAD04}" srcOrd="31" destOrd="0" presId="urn:microsoft.com/office/officeart/2005/8/layout/default"/>
    <dgm:cxn modelId="{1AEF69B3-1F8B-44DC-84D0-38CF377B0958}" type="presParOf" srcId="{D784AFDF-CDE7-4F61-81FA-9DA8854BBC44}" destId="{CA523217-1533-4DA4-B8BE-EF8C3A58129A}" srcOrd="32" destOrd="0" presId="urn:microsoft.com/office/officeart/2005/8/layout/default"/>
    <dgm:cxn modelId="{89C6A767-C771-460A-9605-58C55DAC1B8D}" type="presParOf" srcId="{D784AFDF-CDE7-4F61-81FA-9DA8854BBC44}" destId="{040DDE84-533D-4D81-BEFD-1AF16C9E8F66}" srcOrd="33" destOrd="0" presId="urn:microsoft.com/office/officeart/2005/8/layout/default"/>
    <dgm:cxn modelId="{56B07BEA-0CFA-4AF2-98D1-1B446A8FF001}" type="presParOf" srcId="{D784AFDF-CDE7-4F61-81FA-9DA8854BBC44}" destId="{DB0FFAE7-D1E4-466F-86E9-AFC4D53DDA96}"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1B8370-6299-4D49-833D-15A005398BD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4DFF68E-C61E-4B0C-9280-44FED8B4024D}">
      <dgm:prSet/>
      <dgm:spPr/>
      <dgm:t>
        <a:bodyPr/>
        <a:lstStyle/>
        <a:p>
          <a:r>
            <a:rPr lang="en-US"/>
            <a:t>SYMCOR-It is a third-party vendor which sends STATEMENTS to RBC credit card holder​</a:t>
          </a:r>
        </a:p>
      </dgm:t>
    </dgm:pt>
    <dgm:pt modelId="{1191C37C-02E0-4C4B-9643-8F5FE352C1C6}" type="parTrans" cxnId="{8A47B078-22C6-4F4A-9E2D-9337E6396CB5}">
      <dgm:prSet/>
      <dgm:spPr/>
      <dgm:t>
        <a:bodyPr/>
        <a:lstStyle/>
        <a:p>
          <a:endParaRPr lang="en-US"/>
        </a:p>
      </dgm:t>
    </dgm:pt>
    <dgm:pt modelId="{9C39CC56-6171-4DDB-8E5F-8EC869720384}" type="sibTrans" cxnId="{8A47B078-22C6-4F4A-9E2D-9337E6396CB5}">
      <dgm:prSet/>
      <dgm:spPr/>
      <dgm:t>
        <a:bodyPr/>
        <a:lstStyle/>
        <a:p>
          <a:endParaRPr lang="en-US"/>
        </a:p>
      </dgm:t>
    </dgm:pt>
    <dgm:pt modelId="{7199666E-D9F0-470D-9079-96072CF673FA}">
      <dgm:prSet/>
      <dgm:spPr/>
      <dgm:t>
        <a:bodyPr/>
        <a:lstStyle/>
        <a:p>
          <a:r>
            <a:rPr lang="en-US"/>
            <a:t>GEMALTO/THALES- A third vendor which manufacture and personalize the functions of Debit and Credit Card Processing.</a:t>
          </a:r>
        </a:p>
      </dgm:t>
    </dgm:pt>
    <dgm:pt modelId="{6180718E-ED0F-452D-9D0D-94E40AC7F0EA}" type="parTrans" cxnId="{1AB8A197-8774-4FAF-A2FE-74B4CCDB333F}">
      <dgm:prSet/>
      <dgm:spPr/>
      <dgm:t>
        <a:bodyPr/>
        <a:lstStyle/>
        <a:p>
          <a:endParaRPr lang="en-US"/>
        </a:p>
      </dgm:t>
    </dgm:pt>
    <dgm:pt modelId="{4C79469B-8BF0-4D67-802D-A0D025732BE6}" type="sibTrans" cxnId="{1AB8A197-8774-4FAF-A2FE-74B4CCDB333F}">
      <dgm:prSet/>
      <dgm:spPr/>
      <dgm:t>
        <a:bodyPr/>
        <a:lstStyle/>
        <a:p>
          <a:endParaRPr lang="en-US"/>
        </a:p>
      </dgm:t>
    </dgm:pt>
    <dgm:pt modelId="{75AC23D9-1953-43A7-83AC-DB35342EF30F}">
      <dgm:prSet/>
      <dgm:spPr/>
      <dgm:t>
        <a:bodyPr/>
        <a:lstStyle/>
        <a:p>
          <a:r>
            <a:rPr lang="en-US"/>
            <a:t>WEB IR- Web based application by Symcor which is used to authorize the credit card cheques or convenience cheques.</a:t>
          </a:r>
        </a:p>
      </dgm:t>
    </dgm:pt>
    <dgm:pt modelId="{EC9707CE-E5AA-44ED-954D-DEE0DC513F1E}" type="parTrans" cxnId="{DC56D8B9-7D6F-41BD-B2CA-9FE4DC7BE26D}">
      <dgm:prSet/>
      <dgm:spPr/>
      <dgm:t>
        <a:bodyPr/>
        <a:lstStyle/>
        <a:p>
          <a:endParaRPr lang="en-US"/>
        </a:p>
      </dgm:t>
    </dgm:pt>
    <dgm:pt modelId="{ECEA5AAD-A728-4FE1-84D2-CE599199BDAA}" type="sibTrans" cxnId="{DC56D8B9-7D6F-41BD-B2CA-9FE4DC7BE26D}">
      <dgm:prSet/>
      <dgm:spPr/>
      <dgm:t>
        <a:bodyPr/>
        <a:lstStyle/>
        <a:p>
          <a:endParaRPr lang="en-US"/>
        </a:p>
      </dgm:t>
    </dgm:pt>
    <dgm:pt modelId="{02F3BB3E-A701-403A-A994-AAEBDCA4DF3E}">
      <dgm:prSet/>
      <dgm:spPr/>
      <dgm:t>
        <a:bodyPr/>
        <a:lstStyle/>
        <a:p>
          <a:r>
            <a:rPr lang="en-US"/>
            <a:t>ERNEX- It is a third-party vendor that takes care of the reward points for RBC.</a:t>
          </a:r>
        </a:p>
      </dgm:t>
    </dgm:pt>
    <dgm:pt modelId="{40D4139A-062E-4701-A023-A5BA1ABD0159}" type="parTrans" cxnId="{790C4BDA-5BE6-49EA-983A-38B552556020}">
      <dgm:prSet/>
      <dgm:spPr/>
      <dgm:t>
        <a:bodyPr/>
        <a:lstStyle/>
        <a:p>
          <a:endParaRPr lang="en-US"/>
        </a:p>
      </dgm:t>
    </dgm:pt>
    <dgm:pt modelId="{E577D36F-E102-4A28-BD28-FBCE001FEE42}" type="sibTrans" cxnId="{790C4BDA-5BE6-49EA-983A-38B552556020}">
      <dgm:prSet/>
      <dgm:spPr/>
      <dgm:t>
        <a:bodyPr/>
        <a:lstStyle/>
        <a:p>
          <a:endParaRPr lang="en-US"/>
        </a:p>
      </dgm:t>
    </dgm:pt>
    <dgm:pt modelId="{50E7AA27-784B-4510-8564-2B6C25F54A71}">
      <dgm:prSet/>
      <dgm:spPr/>
      <dgm:t>
        <a:bodyPr/>
        <a:lstStyle/>
        <a:p>
          <a:r>
            <a:rPr lang="en-US"/>
            <a:t>CCSA(Credit Card Servicing Application)-it’s a web-based application that overlays the current credit card processing system known as TS2</a:t>
          </a:r>
        </a:p>
      </dgm:t>
    </dgm:pt>
    <dgm:pt modelId="{74002110-0463-4604-B13A-CF0B85029060}" type="parTrans" cxnId="{16B136D2-0CC4-484C-9DBB-E18F625E8D98}">
      <dgm:prSet/>
      <dgm:spPr/>
      <dgm:t>
        <a:bodyPr/>
        <a:lstStyle/>
        <a:p>
          <a:endParaRPr lang="en-US"/>
        </a:p>
      </dgm:t>
    </dgm:pt>
    <dgm:pt modelId="{FF020C14-374F-4565-9628-31F802C99AF9}" type="sibTrans" cxnId="{16B136D2-0CC4-484C-9DBB-E18F625E8D98}">
      <dgm:prSet/>
      <dgm:spPr/>
      <dgm:t>
        <a:bodyPr/>
        <a:lstStyle/>
        <a:p>
          <a:endParaRPr lang="en-US"/>
        </a:p>
      </dgm:t>
    </dgm:pt>
    <dgm:pt modelId="{D1BCE1BD-F5EF-4DD3-A59C-19D67B8F8F67}">
      <dgm:prSet/>
      <dgm:spPr/>
      <dgm:t>
        <a:bodyPr/>
        <a:lstStyle/>
        <a:p>
          <a:r>
            <a:rPr lang="en-US"/>
            <a:t>TS2-Is an integral option-driven Processing system used to manage card portfolios and serve customers.</a:t>
          </a:r>
        </a:p>
      </dgm:t>
    </dgm:pt>
    <dgm:pt modelId="{1860F2CB-C352-4056-A079-FE301507CF0C}" type="parTrans" cxnId="{D1384F5D-22ED-43A6-92C5-A006A03DD045}">
      <dgm:prSet/>
      <dgm:spPr/>
      <dgm:t>
        <a:bodyPr/>
        <a:lstStyle/>
        <a:p>
          <a:endParaRPr lang="en-US"/>
        </a:p>
      </dgm:t>
    </dgm:pt>
    <dgm:pt modelId="{8F1E9B2E-C2F5-458A-9B8B-6E1F2678E0D2}" type="sibTrans" cxnId="{D1384F5D-22ED-43A6-92C5-A006A03DD045}">
      <dgm:prSet/>
      <dgm:spPr/>
      <dgm:t>
        <a:bodyPr/>
        <a:lstStyle/>
        <a:p>
          <a:endParaRPr lang="en-US"/>
        </a:p>
      </dgm:t>
    </dgm:pt>
    <dgm:pt modelId="{9BC43958-75DF-4F4D-8A9D-1699A4A5161D}" type="pres">
      <dgm:prSet presAssocID="{A01B8370-6299-4D49-833D-15A005398BDA}" presName="linear" presStyleCnt="0">
        <dgm:presLayoutVars>
          <dgm:animLvl val="lvl"/>
          <dgm:resizeHandles val="exact"/>
        </dgm:presLayoutVars>
      </dgm:prSet>
      <dgm:spPr/>
    </dgm:pt>
    <dgm:pt modelId="{DCFE2937-4F55-4CAE-8561-963FDFBD2D37}" type="pres">
      <dgm:prSet presAssocID="{34DFF68E-C61E-4B0C-9280-44FED8B4024D}" presName="parentText" presStyleLbl="node1" presStyleIdx="0" presStyleCnt="6">
        <dgm:presLayoutVars>
          <dgm:chMax val="0"/>
          <dgm:bulletEnabled val="1"/>
        </dgm:presLayoutVars>
      </dgm:prSet>
      <dgm:spPr/>
    </dgm:pt>
    <dgm:pt modelId="{5CC06D10-44D2-41CA-9E1E-D0EFB8F10EC0}" type="pres">
      <dgm:prSet presAssocID="{9C39CC56-6171-4DDB-8E5F-8EC869720384}" presName="spacer" presStyleCnt="0"/>
      <dgm:spPr/>
    </dgm:pt>
    <dgm:pt modelId="{D86E18DB-20F8-4A21-B891-53589FD32BC8}" type="pres">
      <dgm:prSet presAssocID="{7199666E-D9F0-470D-9079-96072CF673FA}" presName="parentText" presStyleLbl="node1" presStyleIdx="1" presStyleCnt="6">
        <dgm:presLayoutVars>
          <dgm:chMax val="0"/>
          <dgm:bulletEnabled val="1"/>
        </dgm:presLayoutVars>
      </dgm:prSet>
      <dgm:spPr/>
    </dgm:pt>
    <dgm:pt modelId="{21D5CBFC-74DD-429B-A2D7-17129544B4F3}" type="pres">
      <dgm:prSet presAssocID="{4C79469B-8BF0-4D67-802D-A0D025732BE6}" presName="spacer" presStyleCnt="0"/>
      <dgm:spPr/>
    </dgm:pt>
    <dgm:pt modelId="{12F23E1F-A53C-446B-BA89-E2858406C96F}" type="pres">
      <dgm:prSet presAssocID="{75AC23D9-1953-43A7-83AC-DB35342EF30F}" presName="parentText" presStyleLbl="node1" presStyleIdx="2" presStyleCnt="6">
        <dgm:presLayoutVars>
          <dgm:chMax val="0"/>
          <dgm:bulletEnabled val="1"/>
        </dgm:presLayoutVars>
      </dgm:prSet>
      <dgm:spPr/>
    </dgm:pt>
    <dgm:pt modelId="{3FD58267-E766-484D-BD74-A6BF7CECC4CC}" type="pres">
      <dgm:prSet presAssocID="{ECEA5AAD-A728-4FE1-84D2-CE599199BDAA}" presName="spacer" presStyleCnt="0"/>
      <dgm:spPr/>
    </dgm:pt>
    <dgm:pt modelId="{EEF3C441-EEC6-4316-8C42-18A786920624}" type="pres">
      <dgm:prSet presAssocID="{02F3BB3E-A701-403A-A994-AAEBDCA4DF3E}" presName="parentText" presStyleLbl="node1" presStyleIdx="3" presStyleCnt="6">
        <dgm:presLayoutVars>
          <dgm:chMax val="0"/>
          <dgm:bulletEnabled val="1"/>
        </dgm:presLayoutVars>
      </dgm:prSet>
      <dgm:spPr/>
    </dgm:pt>
    <dgm:pt modelId="{9C92C43E-DBFC-421A-84F6-5C53B22F4E66}" type="pres">
      <dgm:prSet presAssocID="{E577D36F-E102-4A28-BD28-FBCE001FEE42}" presName="spacer" presStyleCnt="0"/>
      <dgm:spPr/>
    </dgm:pt>
    <dgm:pt modelId="{C2F65649-15F6-4785-932D-CE11601B25F8}" type="pres">
      <dgm:prSet presAssocID="{50E7AA27-784B-4510-8564-2B6C25F54A71}" presName="parentText" presStyleLbl="node1" presStyleIdx="4" presStyleCnt="6">
        <dgm:presLayoutVars>
          <dgm:chMax val="0"/>
          <dgm:bulletEnabled val="1"/>
        </dgm:presLayoutVars>
      </dgm:prSet>
      <dgm:spPr/>
    </dgm:pt>
    <dgm:pt modelId="{C44C035D-198E-4E2A-A5C6-8E336A1E1FCC}" type="pres">
      <dgm:prSet presAssocID="{FF020C14-374F-4565-9628-31F802C99AF9}" presName="spacer" presStyleCnt="0"/>
      <dgm:spPr/>
    </dgm:pt>
    <dgm:pt modelId="{B07A2C0C-1171-4D59-9D1A-92CD1C58854F}" type="pres">
      <dgm:prSet presAssocID="{D1BCE1BD-F5EF-4DD3-A59C-19D67B8F8F67}" presName="parentText" presStyleLbl="node1" presStyleIdx="5" presStyleCnt="6">
        <dgm:presLayoutVars>
          <dgm:chMax val="0"/>
          <dgm:bulletEnabled val="1"/>
        </dgm:presLayoutVars>
      </dgm:prSet>
      <dgm:spPr/>
    </dgm:pt>
  </dgm:ptLst>
  <dgm:cxnLst>
    <dgm:cxn modelId="{EA30DC0C-4E46-4237-9622-552142B088F1}" type="presOf" srcId="{A01B8370-6299-4D49-833D-15A005398BDA}" destId="{9BC43958-75DF-4F4D-8A9D-1699A4A5161D}" srcOrd="0" destOrd="0" presId="urn:microsoft.com/office/officeart/2005/8/layout/vList2"/>
    <dgm:cxn modelId="{D1384F5D-22ED-43A6-92C5-A006A03DD045}" srcId="{A01B8370-6299-4D49-833D-15A005398BDA}" destId="{D1BCE1BD-F5EF-4DD3-A59C-19D67B8F8F67}" srcOrd="5" destOrd="0" parTransId="{1860F2CB-C352-4056-A079-FE301507CF0C}" sibTransId="{8F1E9B2E-C2F5-458A-9B8B-6E1F2678E0D2}"/>
    <dgm:cxn modelId="{8A47B078-22C6-4F4A-9E2D-9337E6396CB5}" srcId="{A01B8370-6299-4D49-833D-15A005398BDA}" destId="{34DFF68E-C61E-4B0C-9280-44FED8B4024D}" srcOrd="0" destOrd="0" parTransId="{1191C37C-02E0-4C4B-9643-8F5FE352C1C6}" sibTransId="{9C39CC56-6171-4DDB-8E5F-8EC869720384}"/>
    <dgm:cxn modelId="{47DF8982-5E84-4FDA-8B1A-DA71D6DBC605}" type="presOf" srcId="{7199666E-D9F0-470D-9079-96072CF673FA}" destId="{D86E18DB-20F8-4A21-B891-53589FD32BC8}" srcOrd="0" destOrd="0" presId="urn:microsoft.com/office/officeart/2005/8/layout/vList2"/>
    <dgm:cxn modelId="{AB17B783-5355-4FF2-B0A8-FAF482961380}" type="presOf" srcId="{D1BCE1BD-F5EF-4DD3-A59C-19D67B8F8F67}" destId="{B07A2C0C-1171-4D59-9D1A-92CD1C58854F}" srcOrd="0" destOrd="0" presId="urn:microsoft.com/office/officeart/2005/8/layout/vList2"/>
    <dgm:cxn modelId="{A50ECC96-E434-4074-82D7-8B0B24EBF732}" type="presOf" srcId="{02F3BB3E-A701-403A-A994-AAEBDCA4DF3E}" destId="{EEF3C441-EEC6-4316-8C42-18A786920624}" srcOrd="0" destOrd="0" presId="urn:microsoft.com/office/officeart/2005/8/layout/vList2"/>
    <dgm:cxn modelId="{1AB8A197-8774-4FAF-A2FE-74B4CCDB333F}" srcId="{A01B8370-6299-4D49-833D-15A005398BDA}" destId="{7199666E-D9F0-470D-9079-96072CF673FA}" srcOrd="1" destOrd="0" parTransId="{6180718E-ED0F-452D-9D0D-94E40AC7F0EA}" sibTransId="{4C79469B-8BF0-4D67-802D-A0D025732BE6}"/>
    <dgm:cxn modelId="{79A9C397-BDC6-4818-AD05-171BF2499AFC}" type="presOf" srcId="{75AC23D9-1953-43A7-83AC-DB35342EF30F}" destId="{12F23E1F-A53C-446B-BA89-E2858406C96F}" srcOrd="0" destOrd="0" presId="urn:microsoft.com/office/officeart/2005/8/layout/vList2"/>
    <dgm:cxn modelId="{45573F98-8002-46D3-8F74-AB4B189E7B2B}" type="presOf" srcId="{50E7AA27-784B-4510-8564-2B6C25F54A71}" destId="{C2F65649-15F6-4785-932D-CE11601B25F8}" srcOrd="0" destOrd="0" presId="urn:microsoft.com/office/officeart/2005/8/layout/vList2"/>
    <dgm:cxn modelId="{DC56D8B9-7D6F-41BD-B2CA-9FE4DC7BE26D}" srcId="{A01B8370-6299-4D49-833D-15A005398BDA}" destId="{75AC23D9-1953-43A7-83AC-DB35342EF30F}" srcOrd="2" destOrd="0" parTransId="{EC9707CE-E5AA-44ED-954D-DEE0DC513F1E}" sibTransId="{ECEA5AAD-A728-4FE1-84D2-CE599199BDAA}"/>
    <dgm:cxn modelId="{16B136D2-0CC4-484C-9DBB-E18F625E8D98}" srcId="{A01B8370-6299-4D49-833D-15A005398BDA}" destId="{50E7AA27-784B-4510-8564-2B6C25F54A71}" srcOrd="4" destOrd="0" parTransId="{74002110-0463-4604-B13A-CF0B85029060}" sibTransId="{FF020C14-374F-4565-9628-31F802C99AF9}"/>
    <dgm:cxn modelId="{790C4BDA-5BE6-49EA-983A-38B552556020}" srcId="{A01B8370-6299-4D49-833D-15A005398BDA}" destId="{02F3BB3E-A701-403A-A994-AAEBDCA4DF3E}" srcOrd="3" destOrd="0" parTransId="{40D4139A-062E-4701-A023-A5BA1ABD0159}" sibTransId="{E577D36F-E102-4A28-BD28-FBCE001FEE42}"/>
    <dgm:cxn modelId="{55ED6BFD-C75F-4046-BFC5-9A6F8364D79C}" type="presOf" srcId="{34DFF68E-C61E-4B0C-9280-44FED8B4024D}" destId="{DCFE2937-4F55-4CAE-8561-963FDFBD2D37}" srcOrd="0" destOrd="0" presId="urn:microsoft.com/office/officeart/2005/8/layout/vList2"/>
    <dgm:cxn modelId="{6ADE5195-F9A2-45BD-B53F-DEED9EC6289C}" type="presParOf" srcId="{9BC43958-75DF-4F4D-8A9D-1699A4A5161D}" destId="{DCFE2937-4F55-4CAE-8561-963FDFBD2D37}" srcOrd="0" destOrd="0" presId="urn:microsoft.com/office/officeart/2005/8/layout/vList2"/>
    <dgm:cxn modelId="{BA4E30DA-5C38-41F5-AD75-DEE5DAF728F9}" type="presParOf" srcId="{9BC43958-75DF-4F4D-8A9D-1699A4A5161D}" destId="{5CC06D10-44D2-41CA-9E1E-D0EFB8F10EC0}" srcOrd="1" destOrd="0" presId="urn:microsoft.com/office/officeart/2005/8/layout/vList2"/>
    <dgm:cxn modelId="{6F2E3E8A-B6CE-4969-8AD3-E8BCCD92BD01}" type="presParOf" srcId="{9BC43958-75DF-4F4D-8A9D-1699A4A5161D}" destId="{D86E18DB-20F8-4A21-B891-53589FD32BC8}" srcOrd="2" destOrd="0" presId="urn:microsoft.com/office/officeart/2005/8/layout/vList2"/>
    <dgm:cxn modelId="{F3BE262A-949C-4A1D-AA3C-FDD0A36C30D5}" type="presParOf" srcId="{9BC43958-75DF-4F4D-8A9D-1699A4A5161D}" destId="{21D5CBFC-74DD-429B-A2D7-17129544B4F3}" srcOrd="3" destOrd="0" presId="urn:microsoft.com/office/officeart/2005/8/layout/vList2"/>
    <dgm:cxn modelId="{14F1927A-AB57-408F-A8B5-A8FF82E84D3A}" type="presParOf" srcId="{9BC43958-75DF-4F4D-8A9D-1699A4A5161D}" destId="{12F23E1F-A53C-446B-BA89-E2858406C96F}" srcOrd="4" destOrd="0" presId="urn:microsoft.com/office/officeart/2005/8/layout/vList2"/>
    <dgm:cxn modelId="{9E1E2336-3965-4B7F-84EA-4469EA3F45B4}" type="presParOf" srcId="{9BC43958-75DF-4F4D-8A9D-1699A4A5161D}" destId="{3FD58267-E766-484D-BD74-A6BF7CECC4CC}" srcOrd="5" destOrd="0" presId="urn:microsoft.com/office/officeart/2005/8/layout/vList2"/>
    <dgm:cxn modelId="{1BA5F425-4354-4D45-BD5D-158CDDB54280}" type="presParOf" srcId="{9BC43958-75DF-4F4D-8A9D-1699A4A5161D}" destId="{EEF3C441-EEC6-4316-8C42-18A786920624}" srcOrd="6" destOrd="0" presId="urn:microsoft.com/office/officeart/2005/8/layout/vList2"/>
    <dgm:cxn modelId="{61D27192-4EA0-4009-82EB-3D7EE5E02352}" type="presParOf" srcId="{9BC43958-75DF-4F4D-8A9D-1699A4A5161D}" destId="{9C92C43E-DBFC-421A-84F6-5C53B22F4E66}" srcOrd="7" destOrd="0" presId="urn:microsoft.com/office/officeart/2005/8/layout/vList2"/>
    <dgm:cxn modelId="{A14D4EA4-CBB2-40FD-B6C9-B3BD8A091CE0}" type="presParOf" srcId="{9BC43958-75DF-4F4D-8A9D-1699A4A5161D}" destId="{C2F65649-15F6-4785-932D-CE11601B25F8}" srcOrd="8" destOrd="0" presId="urn:microsoft.com/office/officeart/2005/8/layout/vList2"/>
    <dgm:cxn modelId="{0508D141-7AEF-46A4-AE94-D2139F602C09}" type="presParOf" srcId="{9BC43958-75DF-4F4D-8A9D-1699A4A5161D}" destId="{C44C035D-198E-4E2A-A5C6-8E336A1E1FCC}" srcOrd="9" destOrd="0" presId="urn:microsoft.com/office/officeart/2005/8/layout/vList2"/>
    <dgm:cxn modelId="{156A3860-E16C-4E99-AE7F-64C3083A32F4}" type="presParOf" srcId="{9BC43958-75DF-4F4D-8A9D-1699A4A5161D}" destId="{B07A2C0C-1171-4D59-9D1A-92CD1C58854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C8CB08-7A05-4C93-8EFA-DC297CA742C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84A1D93-DAED-4AFD-A0BC-8619DD7EB578}">
      <dgm:prSet/>
      <dgm:spPr/>
      <dgm:t>
        <a:bodyPr/>
        <a:lstStyle/>
        <a:p>
          <a:r>
            <a:rPr lang="en-US" b="1"/>
            <a:t>Annual fee-</a:t>
          </a:r>
          <a:r>
            <a:rPr lang="en-US"/>
            <a:t>Usually, you’ll only run into annual fees with premium credit cards that offer extra benefits like rewards and cash back, as well as other perks like a strong insurance package, entertainment extras and airport lounge access.</a:t>
          </a:r>
        </a:p>
      </dgm:t>
    </dgm:pt>
    <dgm:pt modelId="{952506ED-2162-4E83-B2BC-F0621223CC65}" type="parTrans" cxnId="{0816F2D6-F92D-4283-9615-310CA1E09CB1}">
      <dgm:prSet/>
      <dgm:spPr/>
      <dgm:t>
        <a:bodyPr/>
        <a:lstStyle/>
        <a:p>
          <a:endParaRPr lang="en-US"/>
        </a:p>
      </dgm:t>
    </dgm:pt>
    <dgm:pt modelId="{2BE1E4B0-0129-4CA2-A349-4F4E99410158}" type="sibTrans" cxnId="{0816F2D6-F92D-4283-9615-310CA1E09CB1}">
      <dgm:prSet/>
      <dgm:spPr/>
      <dgm:t>
        <a:bodyPr/>
        <a:lstStyle/>
        <a:p>
          <a:endParaRPr lang="en-US"/>
        </a:p>
      </dgm:t>
    </dgm:pt>
    <dgm:pt modelId="{C889CFC8-E97E-45DF-B28F-CC16E2B84337}">
      <dgm:prSet/>
      <dgm:spPr/>
      <dgm:t>
        <a:bodyPr/>
        <a:lstStyle/>
        <a:p>
          <a:r>
            <a:rPr lang="en-US" b="1"/>
            <a:t>Cash advance fee-</a:t>
          </a:r>
          <a:r>
            <a:rPr lang="en-US"/>
            <a:t>When you use your credit card to withdraw cash from an ATM called a cash advance, some credit card providers will charge a small cash advance fee</a:t>
          </a:r>
        </a:p>
      </dgm:t>
    </dgm:pt>
    <dgm:pt modelId="{E728CEA7-FDCB-48AD-8DAC-281AA2DC519E}" type="parTrans" cxnId="{9C43D38B-D52C-4460-9DA5-315606168F79}">
      <dgm:prSet/>
      <dgm:spPr/>
      <dgm:t>
        <a:bodyPr/>
        <a:lstStyle/>
        <a:p>
          <a:endParaRPr lang="en-US"/>
        </a:p>
      </dgm:t>
    </dgm:pt>
    <dgm:pt modelId="{31A356BB-2705-4C16-8DF0-68F1B3139D9D}" type="sibTrans" cxnId="{9C43D38B-D52C-4460-9DA5-315606168F79}">
      <dgm:prSet/>
      <dgm:spPr/>
      <dgm:t>
        <a:bodyPr/>
        <a:lstStyle/>
        <a:p>
          <a:endParaRPr lang="en-US"/>
        </a:p>
      </dgm:t>
    </dgm:pt>
    <dgm:pt modelId="{1F35EA41-3747-4767-8CB3-929B4E1162CC}">
      <dgm:prSet/>
      <dgm:spPr/>
      <dgm:t>
        <a:bodyPr/>
        <a:lstStyle/>
        <a:p>
          <a:r>
            <a:rPr lang="en-US" b="1"/>
            <a:t>Over-the-limit fees-</a:t>
          </a:r>
          <a:r>
            <a:rPr lang="en-US"/>
            <a:t>It’s your responsibility to ensure you stay within your credit limit. If you do go over your limit you may be charged an over-the-limit fee</a:t>
          </a:r>
        </a:p>
      </dgm:t>
    </dgm:pt>
    <dgm:pt modelId="{DF4ACBE9-B695-43C9-BE8A-54766C726BFF}" type="parTrans" cxnId="{603B17DA-EADB-454F-BFC5-933013F22DEB}">
      <dgm:prSet/>
      <dgm:spPr/>
      <dgm:t>
        <a:bodyPr/>
        <a:lstStyle/>
        <a:p>
          <a:endParaRPr lang="en-US"/>
        </a:p>
      </dgm:t>
    </dgm:pt>
    <dgm:pt modelId="{B2D50297-9A10-41A4-859C-E14D66D6448A}" type="sibTrans" cxnId="{603B17DA-EADB-454F-BFC5-933013F22DEB}">
      <dgm:prSet/>
      <dgm:spPr/>
      <dgm:t>
        <a:bodyPr/>
        <a:lstStyle/>
        <a:p>
          <a:endParaRPr lang="en-US"/>
        </a:p>
      </dgm:t>
    </dgm:pt>
    <dgm:pt modelId="{21504805-07B7-4AFC-9BCA-9ED17A1939B3}">
      <dgm:prSet/>
      <dgm:spPr/>
      <dgm:t>
        <a:bodyPr/>
        <a:lstStyle/>
        <a:p>
          <a:r>
            <a:rPr lang="en-US" b="1"/>
            <a:t>Balance transfer fee-</a:t>
          </a:r>
          <a:r>
            <a:rPr lang="en-US"/>
            <a:t>Some credit cards will allow users to transfer a balance from another credit card for a fee.</a:t>
          </a:r>
        </a:p>
      </dgm:t>
    </dgm:pt>
    <dgm:pt modelId="{FED9520E-9197-416B-A7B8-E85A6931DB88}" type="parTrans" cxnId="{A5DCD73F-FC39-440A-840C-4BAD99B69B48}">
      <dgm:prSet/>
      <dgm:spPr/>
      <dgm:t>
        <a:bodyPr/>
        <a:lstStyle/>
        <a:p>
          <a:endParaRPr lang="en-US"/>
        </a:p>
      </dgm:t>
    </dgm:pt>
    <dgm:pt modelId="{EC483EBD-AD25-4611-8BDA-B612C34604F1}" type="sibTrans" cxnId="{A5DCD73F-FC39-440A-840C-4BAD99B69B48}">
      <dgm:prSet/>
      <dgm:spPr/>
      <dgm:t>
        <a:bodyPr/>
        <a:lstStyle/>
        <a:p>
          <a:endParaRPr lang="en-US"/>
        </a:p>
      </dgm:t>
    </dgm:pt>
    <dgm:pt modelId="{2D635B60-E9CA-4E5A-9FD5-7CF6F9E74B44}">
      <dgm:prSet/>
      <dgm:spPr/>
      <dgm:t>
        <a:bodyPr/>
        <a:lstStyle/>
        <a:p>
          <a:r>
            <a:rPr lang="en-US" b="1"/>
            <a:t>Late payment fees-</a:t>
          </a:r>
          <a:r>
            <a:rPr lang="en-US"/>
            <a:t>While some credit card companies may charge a late payment fee</a:t>
          </a:r>
        </a:p>
      </dgm:t>
    </dgm:pt>
    <dgm:pt modelId="{E54C2B52-AEBE-4BD9-A200-3107174EF8BA}" type="parTrans" cxnId="{A7BD4CEC-1063-436F-8DD5-5E86F058F3DF}">
      <dgm:prSet/>
      <dgm:spPr/>
      <dgm:t>
        <a:bodyPr/>
        <a:lstStyle/>
        <a:p>
          <a:endParaRPr lang="en-US"/>
        </a:p>
      </dgm:t>
    </dgm:pt>
    <dgm:pt modelId="{F0862445-684C-4AC8-91B0-49A780EFB841}" type="sibTrans" cxnId="{A7BD4CEC-1063-436F-8DD5-5E86F058F3DF}">
      <dgm:prSet/>
      <dgm:spPr/>
      <dgm:t>
        <a:bodyPr/>
        <a:lstStyle/>
        <a:p>
          <a:endParaRPr lang="en-US"/>
        </a:p>
      </dgm:t>
    </dgm:pt>
    <dgm:pt modelId="{5F1F97B4-5634-4632-BF41-E49A9F482996}">
      <dgm:prSet/>
      <dgm:spPr/>
      <dgm:t>
        <a:bodyPr/>
        <a:lstStyle/>
        <a:p>
          <a:r>
            <a:rPr lang="en-US" b="1"/>
            <a:t>Extra card fees</a:t>
          </a:r>
          <a:r>
            <a:rPr lang="en-US"/>
            <a:t>-fee for providing extra card</a:t>
          </a:r>
        </a:p>
      </dgm:t>
    </dgm:pt>
    <dgm:pt modelId="{32811508-90C3-4766-ADCC-ED47C48F8560}" type="parTrans" cxnId="{46907B6A-9873-43A9-B060-7A9B9792B3BF}">
      <dgm:prSet/>
      <dgm:spPr/>
      <dgm:t>
        <a:bodyPr/>
        <a:lstStyle/>
        <a:p>
          <a:endParaRPr lang="en-US"/>
        </a:p>
      </dgm:t>
    </dgm:pt>
    <dgm:pt modelId="{9104BCF7-2865-4890-BF32-DC498692821A}" type="sibTrans" cxnId="{46907B6A-9873-43A9-B060-7A9B9792B3BF}">
      <dgm:prSet/>
      <dgm:spPr/>
      <dgm:t>
        <a:bodyPr/>
        <a:lstStyle/>
        <a:p>
          <a:endParaRPr lang="en-US"/>
        </a:p>
      </dgm:t>
    </dgm:pt>
    <dgm:pt modelId="{20731D2F-F87F-48E6-AD46-C009334B8859}">
      <dgm:prSet/>
      <dgm:spPr/>
      <dgm:t>
        <a:bodyPr/>
        <a:lstStyle/>
        <a:p>
          <a:r>
            <a:rPr lang="en-US" b="1"/>
            <a:t>Fast card fee</a:t>
          </a:r>
          <a:endParaRPr lang="en-US"/>
        </a:p>
      </dgm:t>
    </dgm:pt>
    <dgm:pt modelId="{3C216C93-C471-4843-9C0E-31440CB5031C}" type="parTrans" cxnId="{7599ED9F-7549-494C-8C23-DD69F76626D7}">
      <dgm:prSet/>
      <dgm:spPr/>
      <dgm:t>
        <a:bodyPr/>
        <a:lstStyle/>
        <a:p>
          <a:endParaRPr lang="en-US"/>
        </a:p>
      </dgm:t>
    </dgm:pt>
    <dgm:pt modelId="{AE30BBB8-B1A5-4A8B-8360-6936B66E283F}" type="sibTrans" cxnId="{7599ED9F-7549-494C-8C23-DD69F76626D7}">
      <dgm:prSet/>
      <dgm:spPr/>
      <dgm:t>
        <a:bodyPr/>
        <a:lstStyle/>
        <a:p>
          <a:endParaRPr lang="en-US"/>
        </a:p>
      </dgm:t>
    </dgm:pt>
    <dgm:pt modelId="{03D84B70-744A-4931-BE33-5C70E048CA61}" type="pres">
      <dgm:prSet presAssocID="{5AC8CB08-7A05-4C93-8EFA-DC297CA742CA}" presName="diagram" presStyleCnt="0">
        <dgm:presLayoutVars>
          <dgm:dir/>
          <dgm:resizeHandles val="exact"/>
        </dgm:presLayoutVars>
      </dgm:prSet>
      <dgm:spPr/>
    </dgm:pt>
    <dgm:pt modelId="{039DEC45-D1B7-49A9-9FFB-E684F68C6F13}" type="pres">
      <dgm:prSet presAssocID="{884A1D93-DAED-4AFD-A0BC-8619DD7EB578}" presName="node" presStyleLbl="node1" presStyleIdx="0" presStyleCnt="7">
        <dgm:presLayoutVars>
          <dgm:bulletEnabled val="1"/>
        </dgm:presLayoutVars>
      </dgm:prSet>
      <dgm:spPr/>
    </dgm:pt>
    <dgm:pt modelId="{AC090561-786D-49B3-9F28-8D767EC24FDD}" type="pres">
      <dgm:prSet presAssocID="{2BE1E4B0-0129-4CA2-A349-4F4E99410158}" presName="sibTrans" presStyleCnt="0"/>
      <dgm:spPr/>
    </dgm:pt>
    <dgm:pt modelId="{328A5C1B-0B03-42A1-8E8B-C40C992915BD}" type="pres">
      <dgm:prSet presAssocID="{C889CFC8-E97E-45DF-B28F-CC16E2B84337}" presName="node" presStyleLbl="node1" presStyleIdx="1" presStyleCnt="7">
        <dgm:presLayoutVars>
          <dgm:bulletEnabled val="1"/>
        </dgm:presLayoutVars>
      </dgm:prSet>
      <dgm:spPr/>
    </dgm:pt>
    <dgm:pt modelId="{B5827318-8D98-42CD-A146-478659DD34AE}" type="pres">
      <dgm:prSet presAssocID="{31A356BB-2705-4C16-8DF0-68F1B3139D9D}" presName="sibTrans" presStyleCnt="0"/>
      <dgm:spPr/>
    </dgm:pt>
    <dgm:pt modelId="{FEBD4AE7-8474-4FE9-89AE-DEC04888265A}" type="pres">
      <dgm:prSet presAssocID="{1F35EA41-3747-4767-8CB3-929B4E1162CC}" presName="node" presStyleLbl="node1" presStyleIdx="2" presStyleCnt="7">
        <dgm:presLayoutVars>
          <dgm:bulletEnabled val="1"/>
        </dgm:presLayoutVars>
      </dgm:prSet>
      <dgm:spPr/>
    </dgm:pt>
    <dgm:pt modelId="{2DBDDD5A-9D10-4C22-97B8-A5587714A375}" type="pres">
      <dgm:prSet presAssocID="{B2D50297-9A10-41A4-859C-E14D66D6448A}" presName="sibTrans" presStyleCnt="0"/>
      <dgm:spPr/>
    </dgm:pt>
    <dgm:pt modelId="{14609420-851E-4A99-B473-928B8604E125}" type="pres">
      <dgm:prSet presAssocID="{21504805-07B7-4AFC-9BCA-9ED17A1939B3}" presName="node" presStyleLbl="node1" presStyleIdx="3" presStyleCnt="7">
        <dgm:presLayoutVars>
          <dgm:bulletEnabled val="1"/>
        </dgm:presLayoutVars>
      </dgm:prSet>
      <dgm:spPr/>
    </dgm:pt>
    <dgm:pt modelId="{5286F833-6BD0-41B4-9BEB-2C90CF3497F0}" type="pres">
      <dgm:prSet presAssocID="{EC483EBD-AD25-4611-8BDA-B612C34604F1}" presName="sibTrans" presStyleCnt="0"/>
      <dgm:spPr/>
    </dgm:pt>
    <dgm:pt modelId="{E1BC8841-DC66-4718-9DC9-90FAD73CD7A3}" type="pres">
      <dgm:prSet presAssocID="{2D635B60-E9CA-4E5A-9FD5-7CF6F9E74B44}" presName="node" presStyleLbl="node1" presStyleIdx="4" presStyleCnt="7">
        <dgm:presLayoutVars>
          <dgm:bulletEnabled val="1"/>
        </dgm:presLayoutVars>
      </dgm:prSet>
      <dgm:spPr/>
    </dgm:pt>
    <dgm:pt modelId="{02471D0D-DB40-4307-A0EC-871A7F3D75E4}" type="pres">
      <dgm:prSet presAssocID="{F0862445-684C-4AC8-91B0-49A780EFB841}" presName="sibTrans" presStyleCnt="0"/>
      <dgm:spPr/>
    </dgm:pt>
    <dgm:pt modelId="{6D8809D0-66E6-46D3-94FF-6BCF1E6E2B61}" type="pres">
      <dgm:prSet presAssocID="{5F1F97B4-5634-4632-BF41-E49A9F482996}" presName="node" presStyleLbl="node1" presStyleIdx="5" presStyleCnt="7">
        <dgm:presLayoutVars>
          <dgm:bulletEnabled val="1"/>
        </dgm:presLayoutVars>
      </dgm:prSet>
      <dgm:spPr/>
    </dgm:pt>
    <dgm:pt modelId="{192F6527-516F-41F2-A76E-49EDBA2DD681}" type="pres">
      <dgm:prSet presAssocID="{9104BCF7-2865-4890-BF32-DC498692821A}" presName="sibTrans" presStyleCnt="0"/>
      <dgm:spPr/>
    </dgm:pt>
    <dgm:pt modelId="{51E95C30-8EB3-49E6-829E-9543357BE2A9}" type="pres">
      <dgm:prSet presAssocID="{20731D2F-F87F-48E6-AD46-C009334B8859}" presName="node" presStyleLbl="node1" presStyleIdx="6" presStyleCnt="7">
        <dgm:presLayoutVars>
          <dgm:bulletEnabled val="1"/>
        </dgm:presLayoutVars>
      </dgm:prSet>
      <dgm:spPr/>
    </dgm:pt>
  </dgm:ptLst>
  <dgm:cxnLst>
    <dgm:cxn modelId="{73010519-60CF-4259-8758-4F1B5D207D0B}" type="presOf" srcId="{1F35EA41-3747-4767-8CB3-929B4E1162CC}" destId="{FEBD4AE7-8474-4FE9-89AE-DEC04888265A}" srcOrd="0" destOrd="0" presId="urn:microsoft.com/office/officeart/2005/8/layout/default"/>
    <dgm:cxn modelId="{A5DCD73F-FC39-440A-840C-4BAD99B69B48}" srcId="{5AC8CB08-7A05-4C93-8EFA-DC297CA742CA}" destId="{21504805-07B7-4AFC-9BCA-9ED17A1939B3}" srcOrd="3" destOrd="0" parTransId="{FED9520E-9197-416B-A7B8-E85A6931DB88}" sibTransId="{EC483EBD-AD25-4611-8BDA-B612C34604F1}"/>
    <dgm:cxn modelId="{AF94D45B-5C1E-400F-899B-D9D35650C76C}" type="presOf" srcId="{5AC8CB08-7A05-4C93-8EFA-DC297CA742CA}" destId="{03D84B70-744A-4931-BE33-5C70E048CA61}" srcOrd="0" destOrd="0" presId="urn:microsoft.com/office/officeart/2005/8/layout/default"/>
    <dgm:cxn modelId="{46907B6A-9873-43A9-B060-7A9B9792B3BF}" srcId="{5AC8CB08-7A05-4C93-8EFA-DC297CA742CA}" destId="{5F1F97B4-5634-4632-BF41-E49A9F482996}" srcOrd="5" destOrd="0" parTransId="{32811508-90C3-4766-ADCC-ED47C48F8560}" sibTransId="{9104BCF7-2865-4890-BF32-DC498692821A}"/>
    <dgm:cxn modelId="{B4D46C7F-5C06-4403-86C0-1C599ACC7B30}" type="presOf" srcId="{884A1D93-DAED-4AFD-A0BC-8619DD7EB578}" destId="{039DEC45-D1B7-49A9-9FFB-E684F68C6F13}" srcOrd="0" destOrd="0" presId="urn:microsoft.com/office/officeart/2005/8/layout/default"/>
    <dgm:cxn modelId="{45E4A47F-DF0D-4C97-B5C4-354B887B0D12}" type="presOf" srcId="{2D635B60-E9CA-4E5A-9FD5-7CF6F9E74B44}" destId="{E1BC8841-DC66-4718-9DC9-90FAD73CD7A3}" srcOrd="0" destOrd="0" presId="urn:microsoft.com/office/officeart/2005/8/layout/default"/>
    <dgm:cxn modelId="{9C43D38B-D52C-4460-9DA5-315606168F79}" srcId="{5AC8CB08-7A05-4C93-8EFA-DC297CA742CA}" destId="{C889CFC8-E97E-45DF-B28F-CC16E2B84337}" srcOrd="1" destOrd="0" parTransId="{E728CEA7-FDCB-48AD-8DAC-281AA2DC519E}" sibTransId="{31A356BB-2705-4C16-8DF0-68F1B3139D9D}"/>
    <dgm:cxn modelId="{BE05D198-52BF-4FF8-88BB-467B2637FC87}" type="presOf" srcId="{5F1F97B4-5634-4632-BF41-E49A9F482996}" destId="{6D8809D0-66E6-46D3-94FF-6BCF1E6E2B61}" srcOrd="0" destOrd="0" presId="urn:microsoft.com/office/officeart/2005/8/layout/default"/>
    <dgm:cxn modelId="{7599ED9F-7549-494C-8C23-DD69F76626D7}" srcId="{5AC8CB08-7A05-4C93-8EFA-DC297CA742CA}" destId="{20731D2F-F87F-48E6-AD46-C009334B8859}" srcOrd="6" destOrd="0" parTransId="{3C216C93-C471-4843-9C0E-31440CB5031C}" sibTransId="{AE30BBB8-B1A5-4A8B-8360-6936B66E283F}"/>
    <dgm:cxn modelId="{BDB02ED6-DA3F-4166-85A5-E016957761CC}" type="presOf" srcId="{C889CFC8-E97E-45DF-B28F-CC16E2B84337}" destId="{328A5C1B-0B03-42A1-8E8B-C40C992915BD}" srcOrd="0" destOrd="0" presId="urn:microsoft.com/office/officeart/2005/8/layout/default"/>
    <dgm:cxn modelId="{0816F2D6-F92D-4283-9615-310CA1E09CB1}" srcId="{5AC8CB08-7A05-4C93-8EFA-DC297CA742CA}" destId="{884A1D93-DAED-4AFD-A0BC-8619DD7EB578}" srcOrd="0" destOrd="0" parTransId="{952506ED-2162-4E83-B2BC-F0621223CC65}" sibTransId="{2BE1E4B0-0129-4CA2-A349-4F4E99410158}"/>
    <dgm:cxn modelId="{EF071ED9-F04D-44B8-80E5-4F9E3279DCEB}" type="presOf" srcId="{21504805-07B7-4AFC-9BCA-9ED17A1939B3}" destId="{14609420-851E-4A99-B473-928B8604E125}" srcOrd="0" destOrd="0" presId="urn:microsoft.com/office/officeart/2005/8/layout/default"/>
    <dgm:cxn modelId="{603B17DA-EADB-454F-BFC5-933013F22DEB}" srcId="{5AC8CB08-7A05-4C93-8EFA-DC297CA742CA}" destId="{1F35EA41-3747-4767-8CB3-929B4E1162CC}" srcOrd="2" destOrd="0" parTransId="{DF4ACBE9-B695-43C9-BE8A-54766C726BFF}" sibTransId="{B2D50297-9A10-41A4-859C-E14D66D6448A}"/>
    <dgm:cxn modelId="{A7BD4CEC-1063-436F-8DD5-5E86F058F3DF}" srcId="{5AC8CB08-7A05-4C93-8EFA-DC297CA742CA}" destId="{2D635B60-E9CA-4E5A-9FD5-7CF6F9E74B44}" srcOrd="4" destOrd="0" parTransId="{E54C2B52-AEBE-4BD9-A200-3107174EF8BA}" sibTransId="{F0862445-684C-4AC8-91B0-49A780EFB841}"/>
    <dgm:cxn modelId="{C87656ED-4A3A-48EC-8AB3-5FF03285B5BE}" type="presOf" srcId="{20731D2F-F87F-48E6-AD46-C009334B8859}" destId="{51E95C30-8EB3-49E6-829E-9543357BE2A9}" srcOrd="0" destOrd="0" presId="urn:microsoft.com/office/officeart/2005/8/layout/default"/>
    <dgm:cxn modelId="{34622796-648E-40DB-A338-6A220958F21C}" type="presParOf" srcId="{03D84B70-744A-4931-BE33-5C70E048CA61}" destId="{039DEC45-D1B7-49A9-9FFB-E684F68C6F13}" srcOrd="0" destOrd="0" presId="urn:microsoft.com/office/officeart/2005/8/layout/default"/>
    <dgm:cxn modelId="{527F91D8-AC44-4ACE-A3F1-02C0F05D22D2}" type="presParOf" srcId="{03D84B70-744A-4931-BE33-5C70E048CA61}" destId="{AC090561-786D-49B3-9F28-8D767EC24FDD}" srcOrd="1" destOrd="0" presId="urn:microsoft.com/office/officeart/2005/8/layout/default"/>
    <dgm:cxn modelId="{67AB4CC6-3806-40F0-8392-4AC0575F0893}" type="presParOf" srcId="{03D84B70-744A-4931-BE33-5C70E048CA61}" destId="{328A5C1B-0B03-42A1-8E8B-C40C992915BD}" srcOrd="2" destOrd="0" presId="urn:microsoft.com/office/officeart/2005/8/layout/default"/>
    <dgm:cxn modelId="{9E003615-55F2-4519-97C2-EE26E3009E0A}" type="presParOf" srcId="{03D84B70-744A-4931-BE33-5C70E048CA61}" destId="{B5827318-8D98-42CD-A146-478659DD34AE}" srcOrd="3" destOrd="0" presId="urn:microsoft.com/office/officeart/2005/8/layout/default"/>
    <dgm:cxn modelId="{1AF51821-D576-4EBF-B959-15AED740837B}" type="presParOf" srcId="{03D84B70-744A-4931-BE33-5C70E048CA61}" destId="{FEBD4AE7-8474-4FE9-89AE-DEC04888265A}" srcOrd="4" destOrd="0" presId="urn:microsoft.com/office/officeart/2005/8/layout/default"/>
    <dgm:cxn modelId="{9237758D-67E8-461F-AFE0-A17357F210A9}" type="presParOf" srcId="{03D84B70-744A-4931-BE33-5C70E048CA61}" destId="{2DBDDD5A-9D10-4C22-97B8-A5587714A375}" srcOrd="5" destOrd="0" presId="urn:microsoft.com/office/officeart/2005/8/layout/default"/>
    <dgm:cxn modelId="{7D088A1D-817E-421E-8BED-98F661E69942}" type="presParOf" srcId="{03D84B70-744A-4931-BE33-5C70E048CA61}" destId="{14609420-851E-4A99-B473-928B8604E125}" srcOrd="6" destOrd="0" presId="urn:microsoft.com/office/officeart/2005/8/layout/default"/>
    <dgm:cxn modelId="{9250B4AA-12DA-4382-8BC7-D3709AEB71BD}" type="presParOf" srcId="{03D84B70-744A-4931-BE33-5C70E048CA61}" destId="{5286F833-6BD0-41B4-9BEB-2C90CF3497F0}" srcOrd="7" destOrd="0" presId="urn:microsoft.com/office/officeart/2005/8/layout/default"/>
    <dgm:cxn modelId="{F9E06C99-5B43-4191-B8B6-9E7DCBF209AC}" type="presParOf" srcId="{03D84B70-744A-4931-BE33-5C70E048CA61}" destId="{E1BC8841-DC66-4718-9DC9-90FAD73CD7A3}" srcOrd="8" destOrd="0" presId="urn:microsoft.com/office/officeart/2005/8/layout/default"/>
    <dgm:cxn modelId="{227E7EDB-FA18-4175-B5D6-AB12E88F1831}" type="presParOf" srcId="{03D84B70-744A-4931-BE33-5C70E048CA61}" destId="{02471D0D-DB40-4307-A0EC-871A7F3D75E4}" srcOrd="9" destOrd="0" presId="urn:microsoft.com/office/officeart/2005/8/layout/default"/>
    <dgm:cxn modelId="{29EC5787-9C2B-4E83-AE74-A6F05881D172}" type="presParOf" srcId="{03D84B70-744A-4931-BE33-5C70E048CA61}" destId="{6D8809D0-66E6-46D3-94FF-6BCF1E6E2B61}" srcOrd="10" destOrd="0" presId="urn:microsoft.com/office/officeart/2005/8/layout/default"/>
    <dgm:cxn modelId="{28A1F7E0-8E39-497C-8718-D5A760251A24}" type="presParOf" srcId="{03D84B70-744A-4931-BE33-5C70E048CA61}" destId="{192F6527-516F-41F2-A76E-49EDBA2DD681}" srcOrd="11" destOrd="0" presId="urn:microsoft.com/office/officeart/2005/8/layout/default"/>
    <dgm:cxn modelId="{71815879-C541-4DF5-8D4F-33B2BC130FC1}" type="presParOf" srcId="{03D84B70-744A-4931-BE33-5C70E048CA61}" destId="{51E95C30-8EB3-49E6-829E-9543357BE2A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18D632-56C0-4758-ACFF-D313AF119983}"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537D3A3C-A63C-47DB-9AFB-7F695B5D4D9F}">
      <dgm:prSet/>
      <dgm:spPr/>
      <dgm:t>
        <a:bodyPr/>
        <a:lstStyle/>
        <a:p>
          <a:pPr>
            <a:lnSpc>
              <a:spcPct val="100000"/>
            </a:lnSpc>
          </a:pPr>
          <a:r>
            <a:rPr lang="en-US"/>
            <a:t>We have 2 parts</a:t>
          </a:r>
        </a:p>
      </dgm:t>
    </dgm:pt>
    <dgm:pt modelId="{6DA25B6B-D956-4B91-8AFE-9FB8DFD9D163}" type="parTrans" cxnId="{D631096D-F623-4A15-A7CC-32CD38FDC8C9}">
      <dgm:prSet/>
      <dgm:spPr/>
      <dgm:t>
        <a:bodyPr/>
        <a:lstStyle/>
        <a:p>
          <a:endParaRPr lang="en-US"/>
        </a:p>
      </dgm:t>
    </dgm:pt>
    <dgm:pt modelId="{97139A6C-B9AE-4E59-9B28-3E16E340E103}" type="sibTrans" cxnId="{D631096D-F623-4A15-A7CC-32CD38FDC8C9}">
      <dgm:prSet/>
      <dgm:spPr/>
      <dgm:t>
        <a:bodyPr/>
        <a:lstStyle/>
        <a:p>
          <a:endParaRPr lang="en-US"/>
        </a:p>
      </dgm:t>
    </dgm:pt>
    <dgm:pt modelId="{84FCDAF2-CC5D-41B6-936D-032892B3411B}">
      <dgm:prSet/>
      <dgm:spPr/>
      <dgm:t>
        <a:bodyPr/>
        <a:lstStyle/>
        <a:p>
          <a:pPr>
            <a:lnSpc>
              <a:spcPct val="100000"/>
            </a:lnSpc>
          </a:pPr>
          <a:r>
            <a:rPr lang="en-US"/>
            <a:t>TBAL-Purchase, Cash Advance, Special Transaction</a:t>
          </a:r>
        </a:p>
      </dgm:t>
    </dgm:pt>
    <dgm:pt modelId="{5F2FA1F9-78E0-45CE-9FD7-7D3FC7991B92}" type="parTrans" cxnId="{10B033B5-D881-46D2-A4B7-486B3612EEEE}">
      <dgm:prSet/>
      <dgm:spPr/>
      <dgm:t>
        <a:bodyPr/>
        <a:lstStyle/>
        <a:p>
          <a:endParaRPr lang="en-US"/>
        </a:p>
      </dgm:t>
    </dgm:pt>
    <dgm:pt modelId="{225C2D10-721A-4FA0-B4EB-ADBB098C8DE6}" type="sibTrans" cxnId="{10B033B5-D881-46D2-A4B7-486B3612EEEE}">
      <dgm:prSet/>
      <dgm:spPr/>
      <dgm:t>
        <a:bodyPr/>
        <a:lstStyle/>
        <a:p>
          <a:endParaRPr lang="en-US"/>
        </a:p>
      </dgm:t>
    </dgm:pt>
    <dgm:pt modelId="{99C47238-16B3-49AC-96F6-CB30F90468B1}">
      <dgm:prSet/>
      <dgm:spPr/>
      <dgm:t>
        <a:bodyPr/>
        <a:lstStyle/>
        <a:p>
          <a:pPr>
            <a:lnSpc>
              <a:spcPct val="100000"/>
            </a:lnSpc>
          </a:pPr>
          <a:r>
            <a:rPr lang="en-US"/>
            <a:t>TCAT- Purchase, Fees</a:t>
          </a:r>
        </a:p>
      </dgm:t>
    </dgm:pt>
    <dgm:pt modelId="{CBC76E98-D2AE-4568-A5C1-1C3D4847ADD1}" type="parTrans" cxnId="{D20AB16C-2A1D-4A39-8194-84F9C476DC62}">
      <dgm:prSet/>
      <dgm:spPr/>
      <dgm:t>
        <a:bodyPr/>
        <a:lstStyle/>
        <a:p>
          <a:endParaRPr lang="en-US"/>
        </a:p>
      </dgm:t>
    </dgm:pt>
    <dgm:pt modelId="{110D7FF4-9693-49AD-8DB6-C464074A142B}" type="sibTrans" cxnId="{D20AB16C-2A1D-4A39-8194-84F9C476DC62}">
      <dgm:prSet/>
      <dgm:spPr/>
      <dgm:t>
        <a:bodyPr/>
        <a:lstStyle/>
        <a:p>
          <a:endParaRPr lang="en-US"/>
        </a:p>
      </dgm:t>
    </dgm:pt>
    <dgm:pt modelId="{E2F3C00B-BB06-4CA5-8F69-46BDA1FFBDB3}" type="pres">
      <dgm:prSet presAssocID="{B818D632-56C0-4758-ACFF-D313AF119983}" presName="root" presStyleCnt="0">
        <dgm:presLayoutVars>
          <dgm:dir/>
          <dgm:resizeHandles val="exact"/>
        </dgm:presLayoutVars>
      </dgm:prSet>
      <dgm:spPr/>
    </dgm:pt>
    <dgm:pt modelId="{A0419EF6-62DF-40C8-B308-BA075CDD244C}" type="pres">
      <dgm:prSet presAssocID="{537D3A3C-A63C-47DB-9AFB-7F695B5D4D9F}" presName="compNode" presStyleCnt="0"/>
      <dgm:spPr/>
    </dgm:pt>
    <dgm:pt modelId="{90EAB120-7320-4980-8F6A-17A5824082EE}" type="pres">
      <dgm:prSet presAssocID="{537D3A3C-A63C-47DB-9AFB-7F695B5D4D9F}" presName="bgRect" presStyleLbl="bgShp" presStyleIdx="0" presStyleCnt="1"/>
      <dgm:spPr/>
    </dgm:pt>
    <dgm:pt modelId="{1510B26B-2518-4406-A001-5E6B4AE36DA7}" type="pres">
      <dgm:prSet presAssocID="{537D3A3C-A63C-47DB-9AFB-7F695B5D4D9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0DEF76B-B370-4C09-9716-37410BD3B960}" type="pres">
      <dgm:prSet presAssocID="{537D3A3C-A63C-47DB-9AFB-7F695B5D4D9F}" presName="spaceRect" presStyleCnt="0"/>
      <dgm:spPr/>
    </dgm:pt>
    <dgm:pt modelId="{AFF7B165-645E-4004-84F4-9B5FE8F27585}" type="pres">
      <dgm:prSet presAssocID="{537D3A3C-A63C-47DB-9AFB-7F695B5D4D9F}" presName="parTx" presStyleLbl="revTx" presStyleIdx="0" presStyleCnt="2">
        <dgm:presLayoutVars>
          <dgm:chMax val="0"/>
          <dgm:chPref val="0"/>
        </dgm:presLayoutVars>
      </dgm:prSet>
      <dgm:spPr/>
    </dgm:pt>
    <dgm:pt modelId="{89EFB690-F107-4EC9-8145-D273CB2785D5}" type="pres">
      <dgm:prSet presAssocID="{537D3A3C-A63C-47DB-9AFB-7F695B5D4D9F}" presName="desTx" presStyleLbl="revTx" presStyleIdx="1" presStyleCnt="2">
        <dgm:presLayoutVars/>
      </dgm:prSet>
      <dgm:spPr/>
    </dgm:pt>
  </dgm:ptLst>
  <dgm:cxnLst>
    <dgm:cxn modelId="{21608801-8ADF-4972-890C-1BAB075D51C9}" type="presOf" srcId="{B818D632-56C0-4758-ACFF-D313AF119983}" destId="{E2F3C00B-BB06-4CA5-8F69-46BDA1FFBDB3}" srcOrd="0" destOrd="0" presId="urn:microsoft.com/office/officeart/2018/2/layout/IconVerticalSolidList"/>
    <dgm:cxn modelId="{8EA1683E-D2FF-49BC-9021-A521A94BAD8D}" type="presOf" srcId="{537D3A3C-A63C-47DB-9AFB-7F695B5D4D9F}" destId="{AFF7B165-645E-4004-84F4-9B5FE8F27585}" srcOrd="0" destOrd="0" presId="urn:microsoft.com/office/officeart/2018/2/layout/IconVerticalSolidList"/>
    <dgm:cxn modelId="{D20AB16C-2A1D-4A39-8194-84F9C476DC62}" srcId="{537D3A3C-A63C-47DB-9AFB-7F695B5D4D9F}" destId="{99C47238-16B3-49AC-96F6-CB30F90468B1}" srcOrd="1" destOrd="0" parTransId="{CBC76E98-D2AE-4568-A5C1-1C3D4847ADD1}" sibTransId="{110D7FF4-9693-49AD-8DB6-C464074A142B}"/>
    <dgm:cxn modelId="{D631096D-F623-4A15-A7CC-32CD38FDC8C9}" srcId="{B818D632-56C0-4758-ACFF-D313AF119983}" destId="{537D3A3C-A63C-47DB-9AFB-7F695B5D4D9F}" srcOrd="0" destOrd="0" parTransId="{6DA25B6B-D956-4B91-8AFE-9FB8DFD9D163}" sibTransId="{97139A6C-B9AE-4E59-9B28-3E16E340E103}"/>
    <dgm:cxn modelId="{AF0DBE9C-F5C3-48BF-A995-35645AE2D720}" type="presOf" srcId="{84FCDAF2-CC5D-41B6-936D-032892B3411B}" destId="{89EFB690-F107-4EC9-8145-D273CB2785D5}" srcOrd="0" destOrd="0" presId="urn:microsoft.com/office/officeart/2018/2/layout/IconVerticalSolidList"/>
    <dgm:cxn modelId="{95131DA8-0E3D-4B17-805E-E062782A6EAA}" type="presOf" srcId="{99C47238-16B3-49AC-96F6-CB30F90468B1}" destId="{89EFB690-F107-4EC9-8145-D273CB2785D5}" srcOrd="0" destOrd="1" presId="urn:microsoft.com/office/officeart/2018/2/layout/IconVerticalSolidList"/>
    <dgm:cxn modelId="{10B033B5-D881-46D2-A4B7-486B3612EEEE}" srcId="{537D3A3C-A63C-47DB-9AFB-7F695B5D4D9F}" destId="{84FCDAF2-CC5D-41B6-936D-032892B3411B}" srcOrd="0" destOrd="0" parTransId="{5F2FA1F9-78E0-45CE-9FD7-7D3FC7991B92}" sibTransId="{225C2D10-721A-4FA0-B4EB-ADBB098C8DE6}"/>
    <dgm:cxn modelId="{7C261E32-1BBF-474F-AF5A-FE2FD255729F}" type="presParOf" srcId="{E2F3C00B-BB06-4CA5-8F69-46BDA1FFBDB3}" destId="{A0419EF6-62DF-40C8-B308-BA075CDD244C}" srcOrd="0" destOrd="0" presId="urn:microsoft.com/office/officeart/2018/2/layout/IconVerticalSolidList"/>
    <dgm:cxn modelId="{6D2DDF3C-356D-41FC-9E6E-BD62DE7C395C}" type="presParOf" srcId="{A0419EF6-62DF-40C8-B308-BA075CDD244C}" destId="{90EAB120-7320-4980-8F6A-17A5824082EE}" srcOrd="0" destOrd="0" presId="urn:microsoft.com/office/officeart/2018/2/layout/IconVerticalSolidList"/>
    <dgm:cxn modelId="{B568D465-246B-4429-B7A5-92AFE6376F6C}" type="presParOf" srcId="{A0419EF6-62DF-40C8-B308-BA075CDD244C}" destId="{1510B26B-2518-4406-A001-5E6B4AE36DA7}" srcOrd="1" destOrd="0" presId="urn:microsoft.com/office/officeart/2018/2/layout/IconVerticalSolidList"/>
    <dgm:cxn modelId="{924594F1-3E2C-43C6-8D7A-9262B9124BC1}" type="presParOf" srcId="{A0419EF6-62DF-40C8-B308-BA075CDD244C}" destId="{70DEF76B-B370-4C09-9716-37410BD3B960}" srcOrd="2" destOrd="0" presId="urn:microsoft.com/office/officeart/2018/2/layout/IconVerticalSolidList"/>
    <dgm:cxn modelId="{B03668FD-FED4-4774-A7CD-30FD0412CA6A}" type="presParOf" srcId="{A0419EF6-62DF-40C8-B308-BA075CDD244C}" destId="{AFF7B165-645E-4004-84F4-9B5FE8F27585}" srcOrd="3" destOrd="0" presId="urn:microsoft.com/office/officeart/2018/2/layout/IconVerticalSolidList"/>
    <dgm:cxn modelId="{6741082D-2BD6-468E-89FA-D1D80E5E668A}" type="presParOf" srcId="{A0419EF6-62DF-40C8-B308-BA075CDD244C}" destId="{89EFB690-F107-4EC9-8145-D273CB2785D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3B452-8517-44C7-98A9-75217D35A295}">
      <dsp:nvSpPr>
        <dsp:cNvPr id="0" name=""/>
        <dsp:cNvSpPr/>
      </dsp:nvSpPr>
      <dsp:spPr>
        <a:xfrm>
          <a:off x="0" y="78420"/>
          <a:ext cx="6900512" cy="171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We are a team of 32 members working on Credit Cards operation for the Royal bank of CANADA.</a:t>
          </a:r>
        </a:p>
      </dsp:txBody>
      <dsp:txXfrm>
        <a:off x="83502" y="161922"/>
        <a:ext cx="6733508" cy="1543536"/>
      </dsp:txXfrm>
    </dsp:sp>
    <dsp:sp modelId="{840012EA-C172-42F0-8652-0712FB539571}">
      <dsp:nvSpPr>
        <dsp:cNvPr id="0" name=""/>
        <dsp:cNvSpPr/>
      </dsp:nvSpPr>
      <dsp:spPr>
        <a:xfrm>
          <a:off x="0" y="1912800"/>
          <a:ext cx="6900512" cy="171054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Out of 32, we have 27 resources with 2 manager and 3 testing lead</a:t>
          </a:r>
        </a:p>
      </dsp:txBody>
      <dsp:txXfrm>
        <a:off x="83502" y="1996302"/>
        <a:ext cx="6733508" cy="1543536"/>
      </dsp:txXfrm>
    </dsp:sp>
    <dsp:sp modelId="{78758956-C385-455D-8138-C085E5676812}">
      <dsp:nvSpPr>
        <dsp:cNvPr id="0" name=""/>
        <dsp:cNvSpPr/>
      </dsp:nvSpPr>
      <dsp:spPr>
        <a:xfrm>
          <a:off x="0" y="3747180"/>
          <a:ext cx="6900512" cy="17105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Janet is our Project manager and Shree Kanth is our Offshore Manager</a:t>
          </a:r>
        </a:p>
      </dsp:txBody>
      <dsp:txXfrm>
        <a:off x="83502" y="3830682"/>
        <a:ext cx="6733508" cy="15435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EA256-8DC1-4EFD-8856-3A9308A79240}">
      <dsp:nvSpPr>
        <dsp:cNvPr id="0" name=""/>
        <dsp:cNvSpPr/>
      </dsp:nvSpPr>
      <dsp:spPr>
        <a:xfrm>
          <a:off x="3198" y="90363"/>
          <a:ext cx="2537086" cy="15222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Bearer Cheque</a:t>
          </a:r>
          <a:r>
            <a:rPr lang="en-US" sz="1900" kern="1200"/>
            <a:t>- Bearer cheques are usually used for cash transactions and are withdrawn by the individuals carrying the cheque and presenting it to the bank.</a:t>
          </a:r>
        </a:p>
      </dsp:txBody>
      <dsp:txXfrm>
        <a:off x="3198" y="90363"/>
        <a:ext cx="2537086" cy="1522252"/>
      </dsp:txXfrm>
    </dsp:sp>
    <dsp:sp modelId="{85A5D514-B138-465C-8E79-073B5F8AAC1C}">
      <dsp:nvSpPr>
        <dsp:cNvPr id="0" name=""/>
        <dsp:cNvSpPr/>
      </dsp:nvSpPr>
      <dsp:spPr>
        <a:xfrm>
          <a:off x="2793993" y="90363"/>
          <a:ext cx="2537086" cy="1522252"/>
        </a:xfrm>
        <a:prstGeom prst="rect">
          <a:avLst/>
        </a:prstGeom>
        <a:solidFill>
          <a:schemeClr val="accent2">
            <a:hueOff val="-408258"/>
            <a:satOff val="-1886"/>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Order Cheque</a:t>
          </a:r>
          <a:r>
            <a:rPr lang="en-US" sz="1900" kern="1200"/>
            <a:t> -it is the cheque which becomes payable to the person or organization whose name is specified on the cheque or to his order.</a:t>
          </a:r>
        </a:p>
      </dsp:txBody>
      <dsp:txXfrm>
        <a:off x="2793993" y="90363"/>
        <a:ext cx="2537086" cy="1522252"/>
      </dsp:txXfrm>
    </dsp:sp>
    <dsp:sp modelId="{7B4F00ED-8BBC-43F4-A7BB-D736CEDA2E4A}">
      <dsp:nvSpPr>
        <dsp:cNvPr id="0" name=""/>
        <dsp:cNvSpPr/>
      </dsp:nvSpPr>
      <dsp:spPr>
        <a:xfrm>
          <a:off x="5584788" y="90363"/>
          <a:ext cx="2537086" cy="1522252"/>
        </a:xfrm>
        <a:prstGeom prst="rect">
          <a:avLst/>
        </a:prstGeom>
        <a:solidFill>
          <a:schemeClr val="accent2">
            <a:hueOff val="-816517"/>
            <a:satOff val="-3771"/>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Cross  Cheque</a:t>
          </a:r>
          <a:r>
            <a:rPr lang="en-US" sz="1900" kern="1200"/>
            <a:t>-A crossed cheque is basically any cheque which is crossed with two parallel lines. The lines can be drawn either across the whole cheque or through the top left-hand corner.</a:t>
          </a:r>
        </a:p>
      </dsp:txBody>
      <dsp:txXfrm>
        <a:off x="5584788" y="90363"/>
        <a:ext cx="2537086" cy="1522252"/>
      </dsp:txXfrm>
    </dsp:sp>
    <dsp:sp modelId="{862D0A14-3227-47DA-85A1-AAC3C143BDCC}">
      <dsp:nvSpPr>
        <dsp:cNvPr id="0" name=""/>
        <dsp:cNvSpPr/>
      </dsp:nvSpPr>
      <dsp:spPr>
        <a:xfrm>
          <a:off x="8375584" y="90363"/>
          <a:ext cx="2537086" cy="1522252"/>
        </a:xfrm>
        <a:prstGeom prst="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Post-dated Cheque</a:t>
          </a:r>
          <a:r>
            <a:rPr lang="en-US" sz="1900" kern="1200"/>
            <a:t>-If a cheque bears a date which is yet to come (future date) then it is known as post-dated cheque.</a:t>
          </a:r>
        </a:p>
      </dsp:txBody>
      <dsp:txXfrm>
        <a:off x="8375584" y="90363"/>
        <a:ext cx="2537086" cy="1522252"/>
      </dsp:txXfrm>
    </dsp:sp>
    <dsp:sp modelId="{BB9D1A04-0F23-4E97-AE18-4DC30BADA7D0}">
      <dsp:nvSpPr>
        <dsp:cNvPr id="0" name=""/>
        <dsp:cNvSpPr/>
      </dsp:nvSpPr>
      <dsp:spPr>
        <a:xfrm>
          <a:off x="1398595" y="1866324"/>
          <a:ext cx="2537086" cy="1522252"/>
        </a:xfrm>
        <a:prstGeom prst="rect">
          <a:avLst/>
        </a:prstGeom>
        <a:solidFill>
          <a:schemeClr val="accent2">
            <a:hueOff val="-1633033"/>
            <a:satOff val="-754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Stale Cheque</a:t>
          </a:r>
          <a:r>
            <a:rPr lang="en-US" sz="1900" kern="1200"/>
            <a:t>-A Stale Check is defined as a check that is presented to the bank after a considerable amount of time from the date that has been mentioned on the check.</a:t>
          </a:r>
        </a:p>
      </dsp:txBody>
      <dsp:txXfrm>
        <a:off x="1398595" y="1866324"/>
        <a:ext cx="2537086" cy="1522252"/>
      </dsp:txXfrm>
    </dsp:sp>
    <dsp:sp modelId="{E34D11A8-1852-483F-9722-D6B2698BA8D9}">
      <dsp:nvSpPr>
        <dsp:cNvPr id="0" name=""/>
        <dsp:cNvSpPr/>
      </dsp:nvSpPr>
      <dsp:spPr>
        <a:xfrm>
          <a:off x="4189391" y="1866324"/>
          <a:ext cx="2537086" cy="1522252"/>
        </a:xfrm>
        <a:prstGeom prst="rect">
          <a:avLst/>
        </a:prstGeom>
        <a:solidFill>
          <a:schemeClr val="accent2">
            <a:hueOff val="-2041292"/>
            <a:satOff val="-9428"/>
            <a:lumOff val="-1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Self Cheque</a:t>
          </a:r>
          <a:r>
            <a:rPr lang="en-US" sz="1900" kern="1200"/>
            <a:t>-Self-cheques are encashed from the branch where you have a bank account.</a:t>
          </a:r>
        </a:p>
      </dsp:txBody>
      <dsp:txXfrm>
        <a:off x="4189391" y="1866324"/>
        <a:ext cx="2537086" cy="1522252"/>
      </dsp:txXfrm>
    </dsp:sp>
    <dsp:sp modelId="{CF341D3A-94EE-4D70-90A3-024BDE7492B0}">
      <dsp:nvSpPr>
        <dsp:cNvPr id="0" name=""/>
        <dsp:cNvSpPr/>
      </dsp:nvSpPr>
      <dsp:spPr>
        <a:xfrm>
          <a:off x="6980186" y="1866324"/>
          <a:ext cx="2537086" cy="1522252"/>
        </a:xfrm>
        <a:prstGeom prst="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Banker Cheque</a:t>
          </a:r>
          <a:r>
            <a:rPr lang="en-US" sz="1900" kern="1200"/>
            <a:t>-A banker’s cheque similar to a banker’s draft is guaranteed by the bank.</a:t>
          </a:r>
        </a:p>
      </dsp:txBody>
      <dsp:txXfrm>
        <a:off x="6980186" y="1866324"/>
        <a:ext cx="2537086" cy="15222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BCA2F-EADD-47D9-849A-924081DF979A}">
      <dsp:nvSpPr>
        <dsp:cNvPr id="0" name=""/>
        <dsp:cNvSpPr/>
      </dsp:nvSpPr>
      <dsp:spPr>
        <a:xfrm>
          <a:off x="682185" y="0"/>
          <a:ext cx="5536141" cy="553614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B0C25-426F-4F8E-BC53-F48DBD3E339C}">
      <dsp:nvSpPr>
        <dsp:cNvPr id="0" name=""/>
        <dsp:cNvSpPr/>
      </dsp:nvSpPr>
      <dsp:spPr>
        <a:xfrm>
          <a:off x="1208118" y="525933"/>
          <a:ext cx="2159094" cy="2159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On-us transaction-A transaction carried out at an ATM of the card issuing bank is called as On-Us transaction</a:t>
          </a:r>
        </a:p>
      </dsp:txBody>
      <dsp:txXfrm>
        <a:off x="1313516" y="631331"/>
        <a:ext cx="1948298" cy="1948298"/>
      </dsp:txXfrm>
    </dsp:sp>
    <dsp:sp modelId="{9244D672-9C20-4E6F-B78A-5519A9A97E57}">
      <dsp:nvSpPr>
        <dsp:cNvPr id="0" name=""/>
        <dsp:cNvSpPr/>
      </dsp:nvSpPr>
      <dsp:spPr>
        <a:xfrm>
          <a:off x="3533298" y="525933"/>
          <a:ext cx="2159094" cy="21590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Off-us transaction-off-us </a:t>
          </a:r>
          <a:r>
            <a:rPr lang="en-US" sz="2000" kern="1200" err="1"/>
            <a:t>txn</a:t>
          </a:r>
          <a:r>
            <a:rPr lang="en-US" sz="2000" kern="1200"/>
            <a:t> means that the bank that issue your card is the different as the one which owns the ATM or POS terminals on which you made </a:t>
          </a:r>
          <a:r>
            <a:rPr lang="en-US" sz="2000" kern="1200" err="1"/>
            <a:t>txn</a:t>
          </a:r>
        </a:p>
      </dsp:txBody>
      <dsp:txXfrm>
        <a:off x="3638696" y="631331"/>
        <a:ext cx="1948298" cy="1948298"/>
      </dsp:txXfrm>
    </dsp:sp>
    <dsp:sp modelId="{BA108AFB-28D5-4D49-A823-F1B24B3F46A8}">
      <dsp:nvSpPr>
        <dsp:cNvPr id="0" name=""/>
        <dsp:cNvSpPr/>
      </dsp:nvSpPr>
      <dsp:spPr>
        <a:xfrm>
          <a:off x="120811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RBC-RBC Transaction</a:t>
          </a:r>
        </a:p>
      </dsp:txBody>
      <dsp:txXfrm>
        <a:off x="1313516" y="2956510"/>
        <a:ext cx="1948298" cy="1948298"/>
      </dsp:txXfrm>
    </dsp:sp>
    <dsp:sp modelId="{21C7AA85-175F-4AC8-BC86-1E1CDF27657C}">
      <dsp:nvSpPr>
        <dsp:cNvPr id="0" name=""/>
        <dsp:cNvSpPr/>
      </dsp:nvSpPr>
      <dsp:spPr>
        <a:xfrm>
          <a:off x="3533298" y="2851112"/>
          <a:ext cx="2159094" cy="21590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RBC-Other Transaction</a:t>
          </a:r>
        </a:p>
      </dsp:txBody>
      <dsp:txXfrm>
        <a:off x="3638696" y="2956510"/>
        <a:ext cx="1948298" cy="19482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F71A9-4D4F-4569-A9AB-22309ECF835D}">
      <dsp:nvSpPr>
        <dsp:cNvPr id="0" name=""/>
        <dsp:cNvSpPr/>
      </dsp:nvSpPr>
      <dsp:spPr>
        <a:xfrm>
          <a:off x="687518" y="267"/>
          <a:ext cx="2125712" cy="127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Adjustmen</a:t>
          </a:r>
          <a:r>
            <a:rPr lang="en-US" sz="1200" kern="1200"/>
            <a:t>t-Toast allows you to adjust the total amount for already completed credit card transactions in order to compensate for orders that need to be adjusted appropriately </a:t>
          </a:r>
          <a:r>
            <a:rPr lang="en-US" sz="1200" b="1" kern="1200"/>
            <a:t>ONLY IF</a:t>
          </a:r>
          <a:r>
            <a:rPr lang="en-US" sz="1200" kern="1200"/>
            <a:t> the credit cards have not been processed at the end of night batch process. This will allow you to increase the charge or decrease the charge on a credit card transaction. </a:t>
          </a:r>
        </a:p>
      </dsp:txBody>
      <dsp:txXfrm>
        <a:off x="687518" y="267"/>
        <a:ext cx="2125712" cy="1275427"/>
      </dsp:txXfrm>
    </dsp:sp>
    <dsp:sp modelId="{AEF2B812-9023-4B77-9D06-127A611551E1}">
      <dsp:nvSpPr>
        <dsp:cNvPr id="0" name=""/>
        <dsp:cNvSpPr/>
      </dsp:nvSpPr>
      <dsp:spPr>
        <a:xfrm>
          <a:off x="3025802" y="267"/>
          <a:ext cx="2125712" cy="1275427"/>
        </a:xfrm>
        <a:prstGeom prst="rect">
          <a:avLst/>
        </a:prstGeom>
        <a:solidFill>
          <a:schemeClr val="accent5">
            <a:hueOff val="2176233"/>
            <a:satOff val="962"/>
            <a:lumOff val="-1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Reversal</a:t>
          </a:r>
          <a:r>
            <a:rPr lang="en-US" sz="1200" kern="1200"/>
            <a:t>-A payment reversal is a situation in which funds from a transaction are returned to the cardholder's bank account. A payment reversal can be carried out by several different methods and can be initiated by a cardholder, merchant, acquiring or issuing bank, or the card network.</a:t>
          </a:r>
        </a:p>
      </dsp:txBody>
      <dsp:txXfrm>
        <a:off x="3025802" y="267"/>
        <a:ext cx="2125712" cy="1275427"/>
      </dsp:txXfrm>
    </dsp:sp>
    <dsp:sp modelId="{A50CB46A-AD9A-4707-887A-DAA4BCD7F980}">
      <dsp:nvSpPr>
        <dsp:cNvPr id="0" name=""/>
        <dsp:cNvSpPr/>
      </dsp:nvSpPr>
      <dsp:spPr>
        <a:xfrm>
          <a:off x="5364085" y="267"/>
          <a:ext cx="2125712" cy="1275427"/>
        </a:xfrm>
        <a:prstGeom prst="rect">
          <a:avLst/>
        </a:prstGeom>
        <a:solidFill>
          <a:schemeClr val="accent5">
            <a:hueOff val="4352466"/>
            <a:satOff val="1923"/>
            <a:lumOff val="-21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 few examples that could lead to a transaction being overturned:</a:t>
          </a:r>
          <a:endParaRPr lang="en-US" sz="1200" kern="1200"/>
        </a:p>
      </dsp:txBody>
      <dsp:txXfrm>
        <a:off x="5364085" y="267"/>
        <a:ext cx="2125712" cy="1275427"/>
      </dsp:txXfrm>
    </dsp:sp>
    <dsp:sp modelId="{8735158F-B443-4469-AA6E-3AA0E9031386}">
      <dsp:nvSpPr>
        <dsp:cNvPr id="0" name=""/>
        <dsp:cNvSpPr/>
      </dsp:nvSpPr>
      <dsp:spPr>
        <a:xfrm>
          <a:off x="7702368" y="267"/>
          <a:ext cx="2125712" cy="1275427"/>
        </a:xfrm>
        <a:prstGeom prst="rect">
          <a:avLst/>
        </a:prstGeom>
        <a:solidFill>
          <a:schemeClr val="accent5">
            <a:hueOff val="6528699"/>
            <a:satOff val="2885"/>
            <a:lumOff val="-31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merchant requested the wrong dollar amount when submitting a transaction.</a:t>
          </a:r>
        </a:p>
      </dsp:txBody>
      <dsp:txXfrm>
        <a:off x="7702368" y="267"/>
        <a:ext cx="2125712" cy="1275427"/>
      </dsp:txXfrm>
    </dsp:sp>
    <dsp:sp modelId="{991E31C7-2FDC-4096-B1F2-A823333BF5BD}">
      <dsp:nvSpPr>
        <dsp:cNvPr id="0" name=""/>
        <dsp:cNvSpPr/>
      </dsp:nvSpPr>
      <dsp:spPr>
        <a:xfrm>
          <a:off x="687518" y="1488266"/>
          <a:ext cx="2125712" cy="1275427"/>
        </a:xfrm>
        <a:prstGeom prst="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transaction was accidentally processed more than once.</a:t>
          </a:r>
        </a:p>
      </dsp:txBody>
      <dsp:txXfrm>
        <a:off x="687518" y="1488266"/>
        <a:ext cx="2125712" cy="1275427"/>
      </dsp:txXfrm>
    </dsp:sp>
    <dsp:sp modelId="{3AB42E04-C994-4979-A929-1F0AB079F9C7}">
      <dsp:nvSpPr>
        <dsp:cNvPr id="0" name=""/>
        <dsp:cNvSpPr/>
      </dsp:nvSpPr>
      <dsp:spPr>
        <a:xfrm>
          <a:off x="3025802" y="1488266"/>
          <a:ext cx="2125712" cy="1275427"/>
        </a:xfrm>
        <a:prstGeom prst="rect">
          <a:avLst/>
        </a:prstGeom>
        <a:solidFill>
          <a:schemeClr val="accent5">
            <a:hueOff val="10881165"/>
            <a:satOff val="4808"/>
            <a:lumOff val="-5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product description was misleading or inaccurate.</a:t>
          </a:r>
        </a:p>
      </dsp:txBody>
      <dsp:txXfrm>
        <a:off x="3025802" y="1488266"/>
        <a:ext cx="2125712" cy="1275427"/>
      </dsp:txXfrm>
    </dsp:sp>
    <dsp:sp modelId="{B5811A4A-1D0B-4C94-A6CF-96AF08AE1C65}">
      <dsp:nvSpPr>
        <dsp:cNvPr id="0" name=""/>
        <dsp:cNvSpPr/>
      </dsp:nvSpPr>
      <dsp:spPr>
        <a:xfrm>
          <a:off x="5364085" y="1488266"/>
          <a:ext cx="2125712" cy="1275427"/>
        </a:xfrm>
        <a:prstGeom prst="rect">
          <a:avLst/>
        </a:prstGeom>
        <a:solidFill>
          <a:schemeClr val="accent5">
            <a:hueOff val="13057397"/>
            <a:satOff val="5769"/>
            <a:lumOff val="-6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item purchased is backordered or out of stock.</a:t>
          </a:r>
        </a:p>
      </dsp:txBody>
      <dsp:txXfrm>
        <a:off x="5364085" y="1488266"/>
        <a:ext cx="2125712" cy="1275427"/>
      </dsp:txXfrm>
    </dsp:sp>
    <dsp:sp modelId="{63E96EE0-1E26-439E-9CD1-002E8174101E}">
      <dsp:nvSpPr>
        <dsp:cNvPr id="0" name=""/>
        <dsp:cNvSpPr/>
      </dsp:nvSpPr>
      <dsp:spPr>
        <a:xfrm>
          <a:off x="7702368" y="1488266"/>
          <a:ext cx="2125712" cy="1275427"/>
        </a:xfrm>
        <a:prstGeom prst="rect">
          <a:avLst/>
        </a:prstGeom>
        <a:solidFill>
          <a:schemeClr val="accent5">
            <a:hueOff val="15233631"/>
            <a:satOff val="6730"/>
            <a:lumOff val="-73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customer decided against the item after ordering.</a:t>
          </a:r>
        </a:p>
      </dsp:txBody>
      <dsp:txXfrm>
        <a:off x="7702368" y="1488266"/>
        <a:ext cx="2125712" cy="1275427"/>
      </dsp:txXfrm>
    </dsp:sp>
    <dsp:sp modelId="{8E2A468E-37E4-4AEA-A846-BA2DD3E7B66C}">
      <dsp:nvSpPr>
        <dsp:cNvPr id="0" name=""/>
        <dsp:cNvSpPr/>
      </dsp:nvSpPr>
      <dsp:spPr>
        <a:xfrm>
          <a:off x="4194943" y="2976264"/>
          <a:ext cx="2125712" cy="1275427"/>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customer is trying to get something for free.</a:t>
          </a:r>
        </a:p>
      </dsp:txBody>
      <dsp:txXfrm>
        <a:off x="4194943" y="2976264"/>
        <a:ext cx="2125712" cy="127542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FAD77-C89D-44B0-98E5-7ED301035281}">
      <dsp:nvSpPr>
        <dsp:cNvPr id="0" name=""/>
        <dsp:cNvSpPr/>
      </dsp:nvSpPr>
      <dsp:spPr>
        <a:xfrm>
          <a:off x="0" y="43950"/>
          <a:ext cx="6900512" cy="269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Commercial card</a:t>
          </a:r>
          <a:r>
            <a:rPr lang="en-US" sz="2300" kern="1200"/>
            <a:t>-A commercial card is a credit card issued by employers for their employees to use to make purchases on behalf of their company. Frequently issued as co-branded cards with retailers, commercial cards help businesses manage their expenses by collecting all charges made by employees into a single place. When employees have to make purchases on behalf of their employer, they can use a commercial card so they’re not spending their own money. Commercial cards are frequently used by companies to keep track of such expenses in order to more closely analyze the effects on the company budget. </a:t>
          </a:r>
        </a:p>
      </dsp:txBody>
      <dsp:txXfrm>
        <a:off x="131364" y="175314"/>
        <a:ext cx="6637784" cy="2428272"/>
      </dsp:txXfrm>
    </dsp:sp>
    <dsp:sp modelId="{788E598B-3723-4C3D-BFD9-F96BFE67B14F}">
      <dsp:nvSpPr>
        <dsp:cNvPr id="0" name=""/>
        <dsp:cNvSpPr/>
      </dsp:nvSpPr>
      <dsp:spPr>
        <a:xfrm>
          <a:off x="0" y="2801190"/>
          <a:ext cx="6900512" cy="26910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Caribbean Card</a:t>
          </a:r>
          <a:r>
            <a:rPr lang="en-US" sz="2300" kern="1200"/>
            <a:t>-Caribbean offers the Royal Caribbean Visa Signature® card for its most loyal customers. With a $0 annual fee, this card helps you earn points through the MyCruise rewards program that you can redeem toward your next cruise or for onboard credit. Unlike most airline and hotel credit cards, however, this cruise-line card lacks any real loyalty benefits</a:t>
          </a:r>
        </a:p>
      </dsp:txBody>
      <dsp:txXfrm>
        <a:off x="131364" y="2932554"/>
        <a:ext cx="6637784" cy="2428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DA541-37CD-45C8-BED2-8E5C99A42600}">
      <dsp:nvSpPr>
        <dsp:cNvPr id="0" name=""/>
        <dsp:cNvSpPr/>
      </dsp:nvSpPr>
      <dsp:spPr>
        <a:xfrm>
          <a:off x="3080" y="537819"/>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REISSUE of card-Means the Bank will provide the credit card when the card gets expired.</a:t>
          </a:r>
        </a:p>
      </dsp:txBody>
      <dsp:txXfrm>
        <a:off x="3080" y="537819"/>
        <a:ext cx="2444055" cy="1466433"/>
      </dsp:txXfrm>
    </dsp:sp>
    <dsp:sp modelId="{BDFD8D96-EB80-46BB-B4FB-087824F6C0CA}">
      <dsp:nvSpPr>
        <dsp:cNvPr id="0" name=""/>
        <dsp:cNvSpPr/>
      </dsp:nvSpPr>
      <dsp:spPr>
        <a:xfrm>
          <a:off x="2691541" y="537819"/>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Card Number will not change.</a:t>
          </a:r>
        </a:p>
      </dsp:txBody>
      <dsp:txXfrm>
        <a:off x="2691541" y="537819"/>
        <a:ext cx="2444055" cy="1466433"/>
      </dsp:txXfrm>
    </dsp:sp>
    <dsp:sp modelId="{94EC2D7B-66A2-40B2-81DB-E8DCFEF0C80C}">
      <dsp:nvSpPr>
        <dsp:cNvPr id="0" name=""/>
        <dsp:cNvSpPr/>
      </dsp:nvSpPr>
      <dsp:spPr>
        <a:xfrm>
          <a:off x="5380002" y="537819"/>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Expiry date will change.</a:t>
          </a:r>
        </a:p>
      </dsp:txBody>
      <dsp:txXfrm>
        <a:off x="5380002" y="537819"/>
        <a:ext cx="2444055" cy="1466433"/>
      </dsp:txXfrm>
    </dsp:sp>
    <dsp:sp modelId="{0BA922F0-3803-4B1A-A3BA-7B2573AB14B2}">
      <dsp:nvSpPr>
        <dsp:cNvPr id="0" name=""/>
        <dsp:cNvSpPr/>
      </dsp:nvSpPr>
      <dsp:spPr>
        <a:xfrm>
          <a:off x="8068463" y="537819"/>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Free of cost.</a:t>
          </a:r>
        </a:p>
      </dsp:txBody>
      <dsp:txXfrm>
        <a:off x="8068463" y="537819"/>
        <a:ext cx="2444055" cy="1466433"/>
      </dsp:txXfrm>
    </dsp:sp>
    <dsp:sp modelId="{923F5445-F0BC-4499-94A0-3FA6E18A822E}">
      <dsp:nvSpPr>
        <dsp:cNvPr id="0" name=""/>
        <dsp:cNvSpPr/>
      </dsp:nvSpPr>
      <dsp:spPr>
        <a:xfrm>
          <a:off x="3080" y="2248658"/>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REPLACEMENT OF Card- Means the customer asks for another card when the card is stolen or lost or needs some upgrade.</a:t>
          </a:r>
        </a:p>
      </dsp:txBody>
      <dsp:txXfrm>
        <a:off x="3080" y="2248658"/>
        <a:ext cx="2444055" cy="1466433"/>
      </dsp:txXfrm>
    </dsp:sp>
    <dsp:sp modelId="{9C229101-CFBC-4490-8D89-E06F7EDAD279}">
      <dsp:nvSpPr>
        <dsp:cNvPr id="0" name=""/>
        <dsp:cNvSpPr/>
      </dsp:nvSpPr>
      <dsp:spPr>
        <a:xfrm>
          <a:off x="2691541" y="2248658"/>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Card number will change.</a:t>
          </a:r>
        </a:p>
      </dsp:txBody>
      <dsp:txXfrm>
        <a:off x="2691541" y="2248658"/>
        <a:ext cx="2444055" cy="1466433"/>
      </dsp:txXfrm>
    </dsp:sp>
    <dsp:sp modelId="{D734261D-50CB-465F-863D-85C4BF541692}">
      <dsp:nvSpPr>
        <dsp:cNvPr id="0" name=""/>
        <dsp:cNvSpPr/>
      </dsp:nvSpPr>
      <dsp:spPr>
        <a:xfrm>
          <a:off x="5380002" y="2248658"/>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Expiry date will change.</a:t>
          </a:r>
        </a:p>
      </dsp:txBody>
      <dsp:txXfrm>
        <a:off x="5380002" y="2248658"/>
        <a:ext cx="2444055" cy="1466433"/>
      </dsp:txXfrm>
    </dsp:sp>
    <dsp:sp modelId="{A18F655A-B581-45AE-811F-5FE46A0DF1BB}">
      <dsp:nvSpPr>
        <dsp:cNvPr id="0" name=""/>
        <dsp:cNvSpPr/>
      </dsp:nvSpPr>
      <dsp:spPr>
        <a:xfrm>
          <a:off x="8068463" y="2248658"/>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Fees will be charged.</a:t>
          </a:r>
        </a:p>
      </dsp:txBody>
      <dsp:txXfrm>
        <a:off x="8068463" y="2248658"/>
        <a:ext cx="2444055" cy="14664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95978-AF55-4202-BE1C-ADD5F3CC6B5D}">
      <dsp:nvSpPr>
        <dsp:cNvPr id="0" name=""/>
        <dsp:cNvSpPr/>
      </dsp:nvSpPr>
      <dsp:spPr>
        <a:xfrm>
          <a:off x="0" y="860058"/>
          <a:ext cx="7224101"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FE3BE-5AB3-45E6-8C94-A0035B00ADFD}">
      <dsp:nvSpPr>
        <dsp:cNvPr id="0" name=""/>
        <dsp:cNvSpPr/>
      </dsp:nvSpPr>
      <dsp:spPr>
        <a:xfrm>
          <a:off x="361205" y="623898"/>
          <a:ext cx="5056870"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138" tIns="0" rIns="191138" bIns="0" numCol="1" spcCol="1270" anchor="ctr" anchorCtr="0">
          <a:noAutofit/>
        </a:bodyPr>
        <a:lstStyle/>
        <a:p>
          <a:pPr marL="0" lvl="0" indent="0" algn="l" defTabSz="711200">
            <a:lnSpc>
              <a:spcPct val="90000"/>
            </a:lnSpc>
            <a:spcBef>
              <a:spcPct val="0"/>
            </a:spcBef>
            <a:spcAft>
              <a:spcPct val="35000"/>
            </a:spcAft>
            <a:buNone/>
          </a:pPr>
          <a:r>
            <a:rPr lang="en-US" sz="1600" kern="1200"/>
            <a:t>Balance Transfer-It is the transfer of funds from one to another card within one's own Credit Card.</a:t>
          </a:r>
        </a:p>
      </dsp:txBody>
      <dsp:txXfrm>
        <a:off x="384262" y="646955"/>
        <a:ext cx="5010756" cy="426206"/>
      </dsp:txXfrm>
    </dsp:sp>
    <dsp:sp modelId="{3261C114-9890-4C57-91DC-77C24E548D64}">
      <dsp:nvSpPr>
        <dsp:cNvPr id="0" name=""/>
        <dsp:cNvSpPr/>
      </dsp:nvSpPr>
      <dsp:spPr>
        <a:xfrm>
          <a:off x="0" y="1585818"/>
          <a:ext cx="7224101" cy="1436400"/>
        </a:xfrm>
        <a:prstGeom prst="rect">
          <a:avLst/>
        </a:prstGeom>
        <a:solidFill>
          <a:schemeClr val="lt1">
            <a:alpha val="90000"/>
            <a:hueOff val="0"/>
            <a:satOff val="0"/>
            <a:lumOff val="0"/>
            <a:alphaOff val="0"/>
          </a:schemeClr>
        </a:solidFill>
        <a:ln w="12700" cap="flat" cmpd="sng" algn="ctr">
          <a:solidFill>
            <a:schemeClr val="accent5">
              <a:hueOff val="8704932"/>
              <a:satOff val="3846"/>
              <a:lumOff val="-42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671" tIns="333248" rIns="56067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Due date issue</a:t>
          </a:r>
        </a:p>
        <a:p>
          <a:pPr marL="171450" lvl="1" indent="-171450" algn="l" defTabSz="711200">
            <a:lnSpc>
              <a:spcPct val="90000"/>
            </a:lnSpc>
            <a:spcBef>
              <a:spcPct val="0"/>
            </a:spcBef>
            <a:spcAft>
              <a:spcPct val="15000"/>
            </a:spcAft>
            <a:buChar char="•"/>
          </a:pPr>
          <a:r>
            <a:rPr lang="en-US" sz="1600" kern="1200"/>
            <a:t>Interest rate.</a:t>
          </a:r>
        </a:p>
        <a:p>
          <a:pPr marL="171450" lvl="1" indent="-171450" algn="l" defTabSz="711200">
            <a:lnSpc>
              <a:spcPct val="90000"/>
            </a:lnSpc>
            <a:spcBef>
              <a:spcPct val="0"/>
            </a:spcBef>
            <a:spcAft>
              <a:spcPct val="15000"/>
            </a:spcAft>
            <a:buChar char="•"/>
          </a:pPr>
          <a:r>
            <a:rPr lang="en-US" sz="1600" kern="1200"/>
            <a:t>Promotional offer.</a:t>
          </a:r>
        </a:p>
        <a:p>
          <a:pPr marL="171450" lvl="1" indent="-171450" algn="l" defTabSz="711200">
            <a:lnSpc>
              <a:spcPct val="90000"/>
            </a:lnSpc>
            <a:spcBef>
              <a:spcPct val="0"/>
            </a:spcBef>
            <a:spcAft>
              <a:spcPct val="15000"/>
            </a:spcAft>
            <a:buChar char="•"/>
          </a:pPr>
          <a:r>
            <a:rPr lang="en-US" sz="1600" kern="1200"/>
            <a:t>Additional Benefits.</a:t>
          </a:r>
        </a:p>
      </dsp:txBody>
      <dsp:txXfrm>
        <a:off x="0" y="1585818"/>
        <a:ext cx="7224101" cy="1436400"/>
      </dsp:txXfrm>
    </dsp:sp>
    <dsp:sp modelId="{91EA9CE4-6CBD-44B0-90F7-01D6563B5B03}">
      <dsp:nvSpPr>
        <dsp:cNvPr id="0" name=""/>
        <dsp:cNvSpPr/>
      </dsp:nvSpPr>
      <dsp:spPr>
        <a:xfrm>
          <a:off x="361205" y="1349658"/>
          <a:ext cx="5056870" cy="472320"/>
        </a:xfrm>
        <a:prstGeom prst="round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138" tIns="0" rIns="191138" bIns="0" numCol="1" spcCol="1270" anchor="ctr" anchorCtr="0">
          <a:noAutofit/>
        </a:bodyPr>
        <a:lstStyle/>
        <a:p>
          <a:pPr marL="0" lvl="0" indent="0" algn="l" defTabSz="711200">
            <a:lnSpc>
              <a:spcPct val="90000"/>
            </a:lnSpc>
            <a:spcBef>
              <a:spcPct val="0"/>
            </a:spcBef>
            <a:spcAft>
              <a:spcPct val="35000"/>
            </a:spcAft>
            <a:buNone/>
          </a:pPr>
          <a:r>
            <a:rPr lang="en-US" sz="1600" kern="1200"/>
            <a:t>Why it is done?</a:t>
          </a:r>
        </a:p>
      </dsp:txBody>
      <dsp:txXfrm>
        <a:off x="384262" y="1372715"/>
        <a:ext cx="5010756" cy="426206"/>
      </dsp:txXfrm>
    </dsp:sp>
    <dsp:sp modelId="{E1EA630A-18B7-4D7B-B33C-E56487B2D8E5}">
      <dsp:nvSpPr>
        <dsp:cNvPr id="0" name=""/>
        <dsp:cNvSpPr/>
      </dsp:nvSpPr>
      <dsp:spPr>
        <a:xfrm>
          <a:off x="0" y="3344778"/>
          <a:ext cx="7224101" cy="1713600"/>
        </a:xfrm>
        <a:prstGeom prst="rect">
          <a:avLst/>
        </a:prstGeom>
        <a:solidFill>
          <a:schemeClr val="lt1">
            <a:alpha val="90000"/>
            <a:hueOff val="0"/>
            <a:satOff val="0"/>
            <a:lumOff val="0"/>
            <a:alphaOff val="0"/>
          </a:schemeClr>
        </a:solidFill>
        <a:ln w="12700" cap="flat" cmpd="sng" algn="ctr">
          <a:solidFill>
            <a:schemeClr val="accent5">
              <a:hueOff val="17409864"/>
              <a:satOff val="7692"/>
              <a:lumOff val="-84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671" tIns="333248" rIns="56067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New customer</a:t>
          </a:r>
        </a:p>
        <a:p>
          <a:pPr marL="171450" lvl="1" indent="-171450" algn="l" defTabSz="711200">
            <a:lnSpc>
              <a:spcPct val="90000"/>
            </a:lnSpc>
            <a:spcBef>
              <a:spcPct val="0"/>
            </a:spcBef>
            <a:spcAft>
              <a:spcPct val="15000"/>
            </a:spcAft>
            <a:buChar char="•"/>
          </a:pPr>
          <a:r>
            <a:rPr lang="en-US" sz="1600" kern="1200"/>
            <a:t>Loyalty of customer</a:t>
          </a:r>
        </a:p>
        <a:p>
          <a:pPr marL="171450" lvl="1" indent="-171450" algn="l" defTabSz="711200">
            <a:lnSpc>
              <a:spcPct val="90000"/>
            </a:lnSpc>
            <a:spcBef>
              <a:spcPct val="0"/>
            </a:spcBef>
            <a:spcAft>
              <a:spcPct val="15000"/>
            </a:spcAft>
            <a:buChar char="•"/>
          </a:pPr>
          <a:r>
            <a:rPr lang="en-US" sz="1600" kern="1200"/>
            <a:t>Additional account</a:t>
          </a:r>
        </a:p>
        <a:p>
          <a:pPr marL="171450" lvl="1" indent="-171450" algn="l" defTabSz="711200" rtl="0">
            <a:lnSpc>
              <a:spcPct val="90000"/>
            </a:lnSpc>
            <a:spcBef>
              <a:spcPct val="0"/>
            </a:spcBef>
            <a:spcAft>
              <a:spcPct val="15000"/>
            </a:spcAft>
            <a:buChar char="•"/>
          </a:pPr>
          <a:r>
            <a:rPr lang="en-US" sz="1600" kern="1200"/>
            <a:t>Additional benefits</a:t>
          </a:r>
        </a:p>
        <a:p>
          <a:pPr marL="171450" lvl="1" indent="-171450" algn="l" defTabSz="711200">
            <a:lnSpc>
              <a:spcPct val="90000"/>
            </a:lnSpc>
            <a:spcBef>
              <a:spcPct val="0"/>
            </a:spcBef>
            <a:spcAft>
              <a:spcPct val="15000"/>
            </a:spcAft>
            <a:buChar char="•"/>
          </a:pPr>
          <a:r>
            <a:rPr lang="en-US" sz="1600" kern="1200"/>
            <a:t>Credit balance can be transferred (apply fees)</a:t>
          </a:r>
        </a:p>
      </dsp:txBody>
      <dsp:txXfrm>
        <a:off x="0" y="3344778"/>
        <a:ext cx="7224101" cy="1713600"/>
      </dsp:txXfrm>
    </dsp:sp>
    <dsp:sp modelId="{71B9D649-A175-4C6D-9D73-9CBB3A4B772E}">
      <dsp:nvSpPr>
        <dsp:cNvPr id="0" name=""/>
        <dsp:cNvSpPr/>
      </dsp:nvSpPr>
      <dsp:spPr>
        <a:xfrm>
          <a:off x="361205" y="3108618"/>
          <a:ext cx="5056870" cy="472320"/>
        </a:xfrm>
        <a:prstGeom prst="round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138" tIns="0" rIns="191138" bIns="0" numCol="1" spcCol="1270" anchor="ctr" anchorCtr="0">
          <a:noAutofit/>
        </a:bodyPr>
        <a:lstStyle/>
        <a:p>
          <a:pPr marL="0" lvl="0" indent="0" algn="l" defTabSz="711200">
            <a:lnSpc>
              <a:spcPct val="90000"/>
            </a:lnSpc>
            <a:spcBef>
              <a:spcPct val="0"/>
            </a:spcBef>
            <a:spcAft>
              <a:spcPct val="35000"/>
            </a:spcAft>
            <a:buNone/>
          </a:pPr>
          <a:r>
            <a:rPr lang="en-US" sz="1600" kern="1200"/>
            <a:t>Advantage to the bank is</a:t>
          </a:r>
        </a:p>
      </dsp:txBody>
      <dsp:txXfrm>
        <a:off x="384262" y="3131675"/>
        <a:ext cx="501075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A9D72-70CF-4194-9CD4-684E3F666266}">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838AF-C468-4F69-9009-A3B49BD6AE77}">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A4B9E8-D6B7-4E28-9E2B-CB5C3336E1B8}">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Header section </a:t>
          </a:r>
        </a:p>
      </dsp:txBody>
      <dsp:txXfrm>
        <a:off x="881393" y="1790"/>
        <a:ext cx="6019118" cy="763111"/>
      </dsp:txXfrm>
    </dsp:sp>
    <dsp:sp modelId="{B1E5A2CB-8CCB-4503-A8C2-F224B7E25DB9}">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EF1F07-123F-4D36-89FF-141178961187}">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5DDEB-3496-4E5B-B695-03E47506E8EC}">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Transaction section</a:t>
          </a:r>
        </a:p>
      </dsp:txBody>
      <dsp:txXfrm>
        <a:off x="881393" y="955680"/>
        <a:ext cx="6019118" cy="763111"/>
      </dsp:txXfrm>
    </dsp:sp>
    <dsp:sp modelId="{CAC7F36A-1028-436C-83F3-1F6687341622}">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43561-C513-4BB8-A992-CDB6B70FA72F}">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D9042-EB3A-45AB-923B-5A3E16D478D1}">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Reward section</a:t>
          </a:r>
        </a:p>
      </dsp:txBody>
      <dsp:txXfrm>
        <a:off x="881393" y="1909569"/>
        <a:ext cx="6019118" cy="763111"/>
      </dsp:txXfrm>
    </dsp:sp>
    <dsp:sp modelId="{3199A643-EDEC-41EC-9489-D17DD129327A}">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86B73-F0CA-4F38-96EB-4B07E23B46B6}">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7B812-E595-4DFC-A5B2-E6FCECF48F1D}">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Payment &amp; Interest section</a:t>
          </a:r>
        </a:p>
      </dsp:txBody>
      <dsp:txXfrm>
        <a:off x="881393" y="2863459"/>
        <a:ext cx="6019118" cy="763111"/>
      </dsp:txXfrm>
    </dsp:sp>
    <dsp:sp modelId="{85833842-2A8D-4E92-9728-5EE89541502F}">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F2F88-FDA8-4F23-ADC0-45D94A10683C}">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4BB9D-BA66-4556-AAF1-B37E8FAC8E69}">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Calculating section</a:t>
          </a:r>
        </a:p>
      </dsp:txBody>
      <dsp:txXfrm>
        <a:off x="881393" y="3817348"/>
        <a:ext cx="6019118" cy="763111"/>
      </dsp:txXfrm>
    </dsp:sp>
    <dsp:sp modelId="{678A98D3-6199-4A4A-BAF2-59D647DFFB6C}">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D2F4CC-C89B-4242-B5FA-7C06B97C4C84}">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BF4AF-7EF2-4164-BF6E-5712B215114D}">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US" sz="1900" kern="1200"/>
            <a:t>Remit Slip section</a:t>
          </a:r>
        </a:p>
      </dsp:txBody>
      <dsp:txXfrm>
        <a:off x="881393" y="4771238"/>
        <a:ext cx="6019118" cy="7631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39D1C-9C3D-42C8-9D05-31129265AE76}">
      <dsp:nvSpPr>
        <dsp:cNvPr id="0" name=""/>
        <dsp:cNvSpPr/>
      </dsp:nvSpPr>
      <dsp:spPr>
        <a:xfrm>
          <a:off x="24645" y="487"/>
          <a:ext cx="3270721" cy="19624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defRPr cap="all"/>
          </a:pPr>
          <a:r>
            <a:rPr lang="en-US" sz="2100" b="1" kern="1200"/>
            <a:t>Previous Balance-</a:t>
          </a:r>
          <a:r>
            <a:rPr lang="en-US" sz="2100" kern="1200"/>
            <a:t>Any previously due balance, that has not been paid, will be included with your total amount due for the following month.</a:t>
          </a:r>
        </a:p>
      </dsp:txBody>
      <dsp:txXfrm>
        <a:off x="24645" y="487"/>
        <a:ext cx="3270721" cy="1962432"/>
      </dsp:txXfrm>
    </dsp:sp>
    <dsp:sp modelId="{86FDA316-8802-4795-847D-9D4ECBC5C81C}">
      <dsp:nvSpPr>
        <dsp:cNvPr id="0" name=""/>
        <dsp:cNvSpPr/>
      </dsp:nvSpPr>
      <dsp:spPr>
        <a:xfrm>
          <a:off x="3622439" y="487"/>
          <a:ext cx="3270721" cy="1962432"/>
        </a:xfrm>
        <a:prstGeom prst="rect">
          <a:avLst/>
        </a:prstGeom>
        <a:solidFill>
          <a:schemeClr val="accent5">
            <a:hueOff val="4352466"/>
            <a:satOff val="1923"/>
            <a:lumOff val="-21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defRPr cap="all"/>
          </a:pPr>
          <a:r>
            <a:rPr lang="en-US" sz="2100" b="1" kern="1200"/>
            <a:t>Min. </a:t>
          </a:r>
          <a:r>
            <a:rPr lang="en-US" sz="2100" kern="1200"/>
            <a:t>Payment-The</a:t>
          </a:r>
          <a:r>
            <a:rPr lang="en-US" sz="2100" b="0" kern="1200"/>
            <a:t> minimum monthly payment is the </a:t>
          </a:r>
          <a:r>
            <a:rPr lang="en-US" sz="2100" b="1" kern="1200"/>
            <a:t>least amount of money</a:t>
          </a:r>
          <a:r>
            <a:rPr lang="en-US" sz="2100" b="0" kern="1200"/>
            <a:t> a borrower can pay on a revolving credit account each month and still remain in good standing with a credit card company.</a:t>
          </a:r>
          <a:endParaRPr lang="en-US" sz="2100" kern="1200"/>
        </a:p>
      </dsp:txBody>
      <dsp:txXfrm>
        <a:off x="3622439" y="487"/>
        <a:ext cx="3270721" cy="1962432"/>
      </dsp:txXfrm>
    </dsp:sp>
    <dsp:sp modelId="{A01B5D9C-2087-41CC-A737-16D52BC91A95}">
      <dsp:nvSpPr>
        <dsp:cNvPr id="0" name=""/>
        <dsp:cNvSpPr/>
      </dsp:nvSpPr>
      <dsp:spPr>
        <a:xfrm>
          <a:off x="7220232" y="487"/>
          <a:ext cx="3270721" cy="1962432"/>
        </a:xfrm>
        <a:prstGeom prst="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defRPr cap="all"/>
          </a:pPr>
          <a:r>
            <a:rPr lang="en-US" sz="2100" b="1" kern="1200"/>
            <a:t>Current Balance-</a:t>
          </a:r>
          <a:r>
            <a:rPr lang="en-US" sz="2100" kern="1200"/>
            <a:t>Current balance is often a bigger amount that </a:t>
          </a:r>
          <a:r>
            <a:rPr lang="en-US" sz="2100" b="1" kern="1200"/>
            <a:t>includes all funds</a:t>
          </a:r>
          <a:r>
            <a:rPr lang="en-US" sz="2100" kern="1200"/>
            <a:t> including those that may be on hold, are still uncollected and thus, restricted by the bank from being used by the person holding the account</a:t>
          </a:r>
        </a:p>
      </dsp:txBody>
      <dsp:txXfrm>
        <a:off x="7220232" y="487"/>
        <a:ext cx="3270721" cy="1962432"/>
      </dsp:txXfrm>
    </dsp:sp>
    <dsp:sp modelId="{E8E55565-77C3-4644-86F7-60D4E2BD2D6B}">
      <dsp:nvSpPr>
        <dsp:cNvPr id="0" name=""/>
        <dsp:cNvSpPr/>
      </dsp:nvSpPr>
      <dsp:spPr>
        <a:xfrm>
          <a:off x="1823542" y="2289992"/>
          <a:ext cx="3270721" cy="1962432"/>
        </a:xfrm>
        <a:prstGeom prst="rect">
          <a:avLst/>
        </a:prstGeom>
        <a:solidFill>
          <a:schemeClr val="accent5">
            <a:hueOff val="13057397"/>
            <a:satOff val="5769"/>
            <a:lumOff val="-6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defRPr cap="all"/>
          </a:pPr>
          <a:r>
            <a:rPr lang="en-US" sz="2100" b="1" kern="1200"/>
            <a:t>Fixed Payment-</a:t>
          </a:r>
          <a:r>
            <a:rPr lang="en-US" sz="2100" kern="1200"/>
            <a:t>In a fixed-rate payment, the total amount due remains the same throughout the life of the loan, although the proportion that goes to interest and principal varies.</a:t>
          </a:r>
        </a:p>
      </dsp:txBody>
      <dsp:txXfrm>
        <a:off x="1823542" y="2289992"/>
        <a:ext cx="3270721" cy="1962432"/>
      </dsp:txXfrm>
    </dsp:sp>
    <dsp:sp modelId="{A948E14F-87F3-414E-8A34-62677F4CD43F}">
      <dsp:nvSpPr>
        <dsp:cNvPr id="0" name=""/>
        <dsp:cNvSpPr/>
      </dsp:nvSpPr>
      <dsp:spPr>
        <a:xfrm>
          <a:off x="5421336" y="2289992"/>
          <a:ext cx="3270721" cy="1962432"/>
        </a:xfrm>
        <a:prstGeom prst="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defRPr cap="all"/>
          </a:pPr>
          <a:r>
            <a:rPr lang="en-US" sz="2100" b="1" kern="1200"/>
            <a:t>Automatic Payment-</a:t>
          </a:r>
          <a:r>
            <a:rPr lang="en-US" sz="2100" kern="1200"/>
            <a:t>When you make an automatic payment,</a:t>
          </a:r>
          <a:r>
            <a:rPr lang="en-US" sz="2100" b="1" kern="1200"/>
            <a:t> you’re telling your bank to transfer money on a set date and for a set amount, to pay a bill</a:t>
          </a:r>
          <a:r>
            <a:rPr lang="en-US" sz="2100" kern="1200"/>
            <a:t>.</a:t>
          </a:r>
        </a:p>
      </dsp:txBody>
      <dsp:txXfrm>
        <a:off x="5421336" y="2289992"/>
        <a:ext cx="3270721" cy="19624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C53BE-019C-4414-B348-DDA380917EC6}">
      <dsp:nvSpPr>
        <dsp:cNvPr id="0" name=""/>
        <dsp:cNvSpPr/>
      </dsp:nvSpPr>
      <dsp:spPr>
        <a:xfrm>
          <a:off x="0" y="51468"/>
          <a:ext cx="10515600" cy="998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a:cs typeface="Times"/>
            </a:rPr>
            <a:t>A </a:t>
          </a:r>
          <a:r>
            <a:rPr lang="en-US" sz="1800" b="1" kern="1200">
              <a:latin typeface="Times"/>
              <a:cs typeface="Times"/>
            </a:rPr>
            <a:t>Discloser </a:t>
          </a:r>
          <a:r>
            <a:rPr lang="en-US" sz="1800" kern="1200">
              <a:latin typeface="Times"/>
              <a:cs typeface="Times"/>
            </a:rPr>
            <a:t>group is a group where all info of a particular group is contained also mean a collection of option set</a:t>
          </a:r>
        </a:p>
      </dsp:txBody>
      <dsp:txXfrm>
        <a:off x="48737" y="100205"/>
        <a:ext cx="10418126" cy="900901"/>
      </dsp:txXfrm>
    </dsp:sp>
    <dsp:sp modelId="{E4821A97-938B-4DE7-8FCA-D3F1D82983B8}">
      <dsp:nvSpPr>
        <dsp:cNvPr id="0" name=""/>
        <dsp:cNvSpPr/>
      </dsp:nvSpPr>
      <dsp:spPr>
        <a:xfrm>
          <a:off x="0" y="1101684"/>
          <a:ext cx="10515600" cy="998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a:cs typeface="Times"/>
            </a:rPr>
            <a:t>Pricing</a:t>
          </a:r>
          <a:r>
            <a:rPr lang="en-US" sz="1800" kern="1200">
              <a:latin typeface="Times"/>
              <a:cs typeface="Times"/>
            </a:rPr>
            <a:t>-This method of pricing works on a tiered qualification system. Typically, the merchant service provider will divide transactions into several classifications or “buckets” and charge a transaction rate for each tier. You may see tiers listed in several ways. For example, some merchant services divide their tiers into various qualification levels. As such, Qualified transactions might be charged at a rate of 1.XX, Mid-Qualified at 2.XX% and Non-Qualified at 3.XX%.</a:t>
          </a:r>
        </a:p>
      </dsp:txBody>
      <dsp:txXfrm>
        <a:off x="48737" y="1150421"/>
        <a:ext cx="10418126" cy="900901"/>
      </dsp:txXfrm>
    </dsp:sp>
    <dsp:sp modelId="{73A55E48-4956-41C5-B768-000CF451A264}">
      <dsp:nvSpPr>
        <dsp:cNvPr id="0" name=""/>
        <dsp:cNvSpPr/>
      </dsp:nvSpPr>
      <dsp:spPr>
        <a:xfrm>
          <a:off x="0" y="2151900"/>
          <a:ext cx="10515600" cy="998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a:cs typeface="Times"/>
            </a:rPr>
            <a:t>Account Status</a:t>
          </a:r>
          <a:r>
            <a:rPr lang="en-US" sz="1800" kern="1200">
              <a:latin typeface="Times"/>
              <a:cs typeface="Times"/>
            </a:rPr>
            <a:t>-The "Status of Accounts" section is viewed by lenders so they can assess your creditworthiness. It also enables them to determine how high (or low) a lending risk you are and how high (or low) your loan interest rate will be</a:t>
          </a:r>
        </a:p>
      </dsp:txBody>
      <dsp:txXfrm>
        <a:off x="48737" y="2200637"/>
        <a:ext cx="10418126" cy="900901"/>
      </dsp:txXfrm>
    </dsp:sp>
    <dsp:sp modelId="{C4466F4C-6186-4BC3-857C-78C17B023BDE}">
      <dsp:nvSpPr>
        <dsp:cNvPr id="0" name=""/>
        <dsp:cNvSpPr/>
      </dsp:nvSpPr>
      <dsp:spPr>
        <a:xfrm>
          <a:off x="0" y="3202115"/>
          <a:ext cx="10515600" cy="998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a:cs typeface="Times"/>
            </a:rPr>
            <a:t>We have 2 characters denoting the account status example PD(past due), CR(Credit Revoke), CL(Closed account), CO(Change Off)Neutral Status, Bad status</a:t>
          </a:r>
        </a:p>
      </dsp:txBody>
      <dsp:txXfrm>
        <a:off x="48737" y="3250852"/>
        <a:ext cx="10418126" cy="9009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37130-CC81-4C23-9EFC-4D8B845D2346}">
      <dsp:nvSpPr>
        <dsp:cNvPr id="0" name=""/>
        <dsp:cNvSpPr/>
      </dsp:nvSpPr>
      <dsp:spPr>
        <a:xfrm>
          <a:off x="3731" y="426421"/>
          <a:ext cx="2020075" cy="12120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Simple interest-PNR/100</a:t>
          </a:r>
        </a:p>
      </dsp:txBody>
      <dsp:txXfrm>
        <a:off x="3731" y="426421"/>
        <a:ext cx="2020075" cy="1212045"/>
      </dsp:txXfrm>
    </dsp:sp>
    <dsp:sp modelId="{0225EFFD-DD86-4552-BC8D-FBD99BCF9AC2}">
      <dsp:nvSpPr>
        <dsp:cNvPr id="0" name=""/>
        <dsp:cNvSpPr/>
      </dsp:nvSpPr>
      <dsp:spPr>
        <a:xfrm>
          <a:off x="2225813" y="426421"/>
          <a:ext cx="2020075" cy="1212045"/>
        </a:xfrm>
        <a:prstGeom prst="rect">
          <a:avLst/>
        </a:prstGeom>
        <a:solidFill>
          <a:schemeClr val="accent2">
            <a:hueOff val="-306194"/>
            <a:satOff val="-1414"/>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Annual percentage rate(APR)</a:t>
          </a:r>
        </a:p>
      </dsp:txBody>
      <dsp:txXfrm>
        <a:off x="2225813" y="426421"/>
        <a:ext cx="2020075" cy="1212045"/>
      </dsp:txXfrm>
    </dsp:sp>
    <dsp:sp modelId="{EA823937-B4BE-4801-A441-27AB61844AB5}">
      <dsp:nvSpPr>
        <dsp:cNvPr id="0" name=""/>
        <dsp:cNvSpPr/>
      </dsp:nvSpPr>
      <dsp:spPr>
        <a:xfrm>
          <a:off x="4447896" y="426421"/>
          <a:ext cx="2020075" cy="1212045"/>
        </a:xfrm>
        <a:prstGeom prst="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Period Rate- APR/365</a:t>
          </a:r>
        </a:p>
      </dsp:txBody>
      <dsp:txXfrm>
        <a:off x="4447896" y="426421"/>
        <a:ext cx="2020075" cy="1212045"/>
      </dsp:txXfrm>
    </dsp:sp>
    <dsp:sp modelId="{6B53C3B2-A0E7-4F78-8D3E-A7E93D6FA99B}">
      <dsp:nvSpPr>
        <dsp:cNvPr id="0" name=""/>
        <dsp:cNvSpPr/>
      </dsp:nvSpPr>
      <dsp:spPr>
        <a:xfrm>
          <a:off x="6669979" y="426421"/>
          <a:ext cx="2020075" cy="1212045"/>
        </a:xfrm>
        <a:prstGeom prst="rect">
          <a:avLst/>
        </a:prstGeom>
        <a:solidFill>
          <a:schemeClr val="accent2">
            <a:hueOff val="-918581"/>
            <a:satOff val="-4243"/>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Average Daily  Balance</a:t>
          </a:r>
        </a:p>
      </dsp:txBody>
      <dsp:txXfrm>
        <a:off x="6669979" y="426421"/>
        <a:ext cx="2020075" cy="1212045"/>
      </dsp:txXfrm>
    </dsp:sp>
    <dsp:sp modelId="{547A70B2-956B-48DD-A0B2-70619F3B8FA7}">
      <dsp:nvSpPr>
        <dsp:cNvPr id="0" name=""/>
        <dsp:cNvSpPr/>
      </dsp:nvSpPr>
      <dsp:spPr>
        <a:xfrm>
          <a:off x="8892062" y="426421"/>
          <a:ext cx="2020075" cy="1212045"/>
        </a:xfrm>
        <a:prstGeom prst="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Times"/>
              <a:cs typeface="Times"/>
            </a:rPr>
            <a:t>Transaction amount</a:t>
          </a:r>
        </a:p>
      </dsp:txBody>
      <dsp:txXfrm>
        <a:off x="8892062" y="426421"/>
        <a:ext cx="2020075" cy="1212045"/>
      </dsp:txXfrm>
    </dsp:sp>
    <dsp:sp modelId="{78A9715B-6A7F-4A63-ABD2-877BC637A08E}">
      <dsp:nvSpPr>
        <dsp:cNvPr id="0" name=""/>
        <dsp:cNvSpPr/>
      </dsp:nvSpPr>
      <dsp:spPr>
        <a:xfrm>
          <a:off x="1114772" y="1840473"/>
          <a:ext cx="2020075" cy="1212045"/>
        </a:xfrm>
        <a:prstGeom prst="rect">
          <a:avLst/>
        </a:prstGeom>
        <a:solidFill>
          <a:schemeClr val="accent2">
            <a:hueOff val="-1530969"/>
            <a:satOff val="-7071"/>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No of days transaction stayed in cycle</a:t>
          </a:r>
        </a:p>
      </dsp:txBody>
      <dsp:txXfrm>
        <a:off x="1114772" y="1840473"/>
        <a:ext cx="2020075" cy="1212045"/>
      </dsp:txXfrm>
    </dsp:sp>
    <dsp:sp modelId="{7CA08597-1378-407A-9ACB-DCC53ADFF5C5}">
      <dsp:nvSpPr>
        <dsp:cNvPr id="0" name=""/>
        <dsp:cNvSpPr/>
      </dsp:nvSpPr>
      <dsp:spPr>
        <a:xfrm>
          <a:off x="3336855" y="1840473"/>
          <a:ext cx="2020075" cy="1212045"/>
        </a:xfrm>
        <a:prstGeom prst="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Billing days(BD)</a:t>
          </a:r>
        </a:p>
      </dsp:txBody>
      <dsp:txXfrm>
        <a:off x="3336855" y="1840473"/>
        <a:ext cx="2020075" cy="1212045"/>
      </dsp:txXfrm>
    </dsp:sp>
    <dsp:sp modelId="{FD4FE23D-F54A-4E8D-9F68-4C93D4EA95F2}">
      <dsp:nvSpPr>
        <dsp:cNvPr id="0" name=""/>
        <dsp:cNvSpPr/>
      </dsp:nvSpPr>
      <dsp:spPr>
        <a:xfrm>
          <a:off x="5558938" y="1840473"/>
          <a:ext cx="2020075" cy="1212045"/>
        </a:xfrm>
        <a:prstGeom prst="rect">
          <a:avLst/>
        </a:prstGeom>
        <a:solidFill>
          <a:schemeClr val="accent2">
            <a:hueOff val="-2143356"/>
            <a:satOff val="-9900"/>
            <a:lumOff val="-2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Finance Charge-(ABD*PR*BD)/100</a:t>
          </a:r>
        </a:p>
      </dsp:txBody>
      <dsp:txXfrm>
        <a:off x="5558938" y="1840473"/>
        <a:ext cx="2020075" cy="1212045"/>
      </dsp:txXfrm>
    </dsp:sp>
    <dsp:sp modelId="{AD0E1120-E365-4A9C-9E43-D2E83E81DD6F}">
      <dsp:nvSpPr>
        <dsp:cNvPr id="0" name=""/>
        <dsp:cNvSpPr/>
      </dsp:nvSpPr>
      <dsp:spPr>
        <a:xfrm>
          <a:off x="7781021" y="1840473"/>
          <a:ext cx="2020075" cy="1212045"/>
        </a:xfrm>
        <a:prstGeom prst="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a:cs typeface="Times"/>
            </a:rPr>
            <a:t>ABD-(transaction amount*No of days transaction stayed)/BD</a:t>
          </a:r>
          <a:br>
            <a:rPr lang="en-US" sz="2100" kern="1200" dirty="0"/>
          </a:br>
          <a:endParaRPr lang="en-US" sz="2100" kern="1200" dirty="0"/>
        </a:p>
      </dsp:txBody>
      <dsp:txXfrm>
        <a:off x="7781021" y="1840473"/>
        <a:ext cx="2020075" cy="121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229A7-18B9-463E-8D61-32667176E8DB}">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9C894A-2F3F-432B-91E1-D91E503DD2C9}">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We perform REGRESSION TESTING for 2 application every month.</a:t>
          </a:r>
        </a:p>
      </dsp:txBody>
      <dsp:txXfrm>
        <a:off x="57140" y="2296563"/>
        <a:ext cx="3224354" cy="720000"/>
      </dsp:txXfrm>
    </dsp:sp>
    <dsp:sp modelId="{282D02CA-9663-4EBE-B2D3-CF2EBE1B5C09}">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FDB12-CF14-46BF-B70A-1EA7F2571E5C}">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We perform Project program 3 months which require 1 to 2 person for 1 to 2 month</a:t>
          </a:r>
        </a:p>
      </dsp:txBody>
      <dsp:txXfrm>
        <a:off x="3845757" y="2296563"/>
        <a:ext cx="3224354" cy="720000"/>
      </dsp:txXfrm>
    </dsp:sp>
    <dsp:sp modelId="{6C852F91-7F26-481D-AFA8-617DE2DD630F}">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76BA7C-5261-4887-B2D8-0C83D36D14AF}">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Change request for 4 to 5 months</a:t>
          </a:r>
        </a:p>
      </dsp:txBody>
      <dsp:txXfrm>
        <a:off x="7634373" y="2296563"/>
        <a:ext cx="3224354"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C2A3D-D50C-4CCB-81FF-09C25F500332}">
      <dsp:nvSpPr>
        <dsp:cNvPr id="0" name=""/>
        <dsp:cNvSpPr/>
      </dsp:nvSpPr>
      <dsp:spPr>
        <a:xfrm>
          <a:off x="1714946" y="743"/>
          <a:ext cx="7085707" cy="425142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Times"/>
              <a:cs typeface="Times"/>
            </a:rPr>
            <a:t>It is an Adaptive controlling system having several Strategies such as</a:t>
          </a:r>
        </a:p>
        <a:p>
          <a:pPr marL="228600" lvl="1" indent="-228600" algn="l" defTabSz="1066800">
            <a:lnSpc>
              <a:spcPct val="90000"/>
            </a:lnSpc>
            <a:spcBef>
              <a:spcPct val="0"/>
            </a:spcBef>
            <a:spcAft>
              <a:spcPct val="15000"/>
            </a:spcAft>
            <a:buChar char="•"/>
          </a:pPr>
          <a:r>
            <a:rPr lang="en-US" sz="2400" kern="1200">
              <a:latin typeface="Times"/>
              <a:cs typeface="Times"/>
            </a:rPr>
            <a:t>Collection Strategies-If an account goes to PD or over limit COL will Trigger.</a:t>
          </a:r>
        </a:p>
        <a:p>
          <a:pPr marL="228600" lvl="1" indent="-228600" algn="l" defTabSz="1066800">
            <a:lnSpc>
              <a:spcPct val="90000"/>
            </a:lnSpc>
            <a:spcBef>
              <a:spcPct val="0"/>
            </a:spcBef>
            <a:spcAft>
              <a:spcPct val="15000"/>
            </a:spcAft>
            <a:buChar char="•"/>
          </a:pPr>
          <a:r>
            <a:rPr lang="en-US" sz="2400" kern="1200">
              <a:latin typeface="Times"/>
              <a:cs typeface="Times"/>
            </a:rPr>
            <a:t>Proactive Limit Increment(PLI)-increase credit limit by a bank (Need to cycle)</a:t>
          </a:r>
        </a:p>
        <a:p>
          <a:pPr marL="228600" lvl="1" indent="-228600" algn="l" defTabSz="1066800">
            <a:lnSpc>
              <a:spcPct val="90000"/>
            </a:lnSpc>
            <a:spcBef>
              <a:spcPct val="0"/>
            </a:spcBef>
            <a:spcAft>
              <a:spcPct val="15000"/>
            </a:spcAft>
            <a:buChar char="•"/>
          </a:pPr>
          <a:r>
            <a:rPr lang="en-US" sz="2400" kern="1200">
              <a:latin typeface="Times"/>
              <a:cs typeface="Times"/>
            </a:rPr>
            <a:t>Reactive Limit Increment (RLI)- A customer asks for increase in credit limit( No need of cycle)</a:t>
          </a:r>
        </a:p>
        <a:p>
          <a:pPr marL="228600" lvl="1" indent="-228600" algn="l" defTabSz="1066800">
            <a:lnSpc>
              <a:spcPct val="90000"/>
            </a:lnSpc>
            <a:spcBef>
              <a:spcPct val="0"/>
            </a:spcBef>
            <a:spcAft>
              <a:spcPct val="15000"/>
            </a:spcAft>
            <a:buChar char="•"/>
          </a:pPr>
          <a:r>
            <a:rPr lang="en-US" sz="2400" kern="1200">
              <a:latin typeface="Times"/>
              <a:cs typeface="Times"/>
            </a:rPr>
            <a:t>Transaction Level Authorization(TLA)- It is an immediate trigger</a:t>
          </a:r>
        </a:p>
        <a:p>
          <a:pPr marL="228600" lvl="1" indent="-228600" algn="l" defTabSz="1066800">
            <a:lnSpc>
              <a:spcPct val="90000"/>
            </a:lnSpc>
            <a:spcBef>
              <a:spcPct val="0"/>
            </a:spcBef>
            <a:spcAft>
              <a:spcPct val="15000"/>
            </a:spcAft>
            <a:buChar char="•"/>
          </a:pPr>
          <a:r>
            <a:rPr lang="en-US" sz="2400" kern="1200">
              <a:latin typeface="Times"/>
              <a:cs typeface="Times"/>
            </a:rPr>
            <a:t>Pricing-we have 2 types of pricing</a:t>
          </a:r>
        </a:p>
        <a:p>
          <a:pPr marL="228600" lvl="1" indent="-228600" algn="l" defTabSz="1066800">
            <a:lnSpc>
              <a:spcPct val="90000"/>
            </a:lnSpc>
            <a:spcBef>
              <a:spcPct val="0"/>
            </a:spcBef>
            <a:spcAft>
              <a:spcPct val="15000"/>
            </a:spcAft>
            <a:buChar char="•"/>
          </a:pPr>
          <a:r>
            <a:rPr lang="en-US" sz="2400" kern="1200">
              <a:latin typeface="Times"/>
              <a:cs typeface="Times"/>
            </a:rPr>
            <a:t>Upward pricing is when a customer miss payment in any 12 months then the account rate will increase</a:t>
          </a:r>
        </a:p>
        <a:p>
          <a:pPr marL="228600" lvl="1" indent="-228600" algn="l" defTabSz="1066800">
            <a:lnSpc>
              <a:spcPct val="90000"/>
            </a:lnSpc>
            <a:spcBef>
              <a:spcPct val="0"/>
            </a:spcBef>
            <a:spcAft>
              <a:spcPct val="15000"/>
            </a:spcAft>
            <a:buChar char="•"/>
          </a:pPr>
          <a:r>
            <a:rPr lang="en-US" sz="2400" kern="1200">
              <a:latin typeface="Times"/>
              <a:cs typeface="Times"/>
            </a:rPr>
            <a:t>Downward pricing is taking upward pricing and make 6 concecutive payment then the account rate will decreases</a:t>
          </a:r>
        </a:p>
      </dsp:txBody>
      <dsp:txXfrm>
        <a:off x="1714946" y="743"/>
        <a:ext cx="7085707" cy="425142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3D827-F7E6-4B1B-9B57-3731B4CF6BAF}">
      <dsp:nvSpPr>
        <dsp:cNvPr id="0" name=""/>
        <dsp:cNvSpPr/>
      </dsp:nvSpPr>
      <dsp:spPr>
        <a:xfrm>
          <a:off x="1947934" y="17223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2AEAA-7323-4DFC-B818-D9C96CF295FD}">
      <dsp:nvSpPr>
        <dsp:cNvPr id="0" name=""/>
        <dsp:cNvSpPr/>
      </dsp:nvSpPr>
      <dsp:spPr>
        <a:xfrm>
          <a:off x="759934" y="258670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90000"/>
            </a:lnSpc>
            <a:spcBef>
              <a:spcPct val="0"/>
            </a:spcBef>
            <a:spcAft>
              <a:spcPct val="35000"/>
            </a:spcAft>
            <a:buNone/>
          </a:pPr>
          <a:r>
            <a:rPr lang="en-US" sz="2000" kern="1200">
              <a:latin typeface="Times"/>
              <a:cs typeface="Times"/>
            </a:rPr>
            <a:t>If RBC wants to send some information through statement then 100%</a:t>
          </a:r>
          <a:r>
            <a:rPr lang="en-US" sz="2000" kern="1200" dirty="0">
              <a:latin typeface="Times"/>
              <a:cs typeface="Times"/>
            </a:rPr>
            <a:t> </a:t>
          </a:r>
          <a:r>
            <a:rPr lang="en-US" sz="2000" kern="1200">
              <a:latin typeface="Times"/>
              <a:cs typeface="Times"/>
            </a:rPr>
            <a:t>billing will be generated where every customer will receive the statement</a:t>
          </a:r>
        </a:p>
      </dsp:txBody>
      <dsp:txXfrm>
        <a:off x="759934" y="2586706"/>
        <a:ext cx="4320000" cy="720000"/>
      </dsp:txXfrm>
    </dsp:sp>
    <dsp:sp modelId="{06E27252-EDC0-455E-B96B-FE987E33A686}">
      <dsp:nvSpPr>
        <dsp:cNvPr id="0" name=""/>
        <dsp:cNvSpPr/>
      </dsp:nvSpPr>
      <dsp:spPr>
        <a:xfrm>
          <a:off x="7023934" y="17223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ECF632-9986-4155-BD4F-704A7F217C98}">
      <dsp:nvSpPr>
        <dsp:cNvPr id="0" name=""/>
        <dsp:cNvSpPr/>
      </dsp:nvSpPr>
      <dsp:spPr>
        <a:xfrm>
          <a:off x="5835934" y="258670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latin typeface="Times"/>
              <a:cs typeface="Times"/>
            </a:rPr>
            <a:t>When a customer has more than 1$ outstanding Balance then they will receive a statement</a:t>
          </a:r>
        </a:p>
      </dsp:txBody>
      <dsp:txXfrm>
        <a:off x="5835934" y="2586706"/>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2103E-A4D5-4C83-87A4-0241CFCA5A80}">
      <dsp:nvSpPr>
        <dsp:cNvPr id="0" name=""/>
        <dsp:cNvSpPr/>
      </dsp:nvSpPr>
      <dsp:spPr>
        <a:xfrm>
          <a:off x="1176867" y="286"/>
          <a:ext cx="2675667" cy="1605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PRESALES AND SALES </a:t>
          </a:r>
        </a:p>
      </dsp:txBody>
      <dsp:txXfrm>
        <a:off x="1176867" y="286"/>
        <a:ext cx="2675667" cy="1605400"/>
      </dsp:txXfrm>
    </dsp:sp>
    <dsp:sp modelId="{8258A988-FA34-4EF8-BD08-D38FC784447F}">
      <dsp:nvSpPr>
        <dsp:cNvPr id="0" name=""/>
        <dsp:cNvSpPr/>
      </dsp:nvSpPr>
      <dsp:spPr>
        <a:xfrm>
          <a:off x="4120100" y="286"/>
          <a:ext cx="2675667" cy="16054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ORIGINATION </a:t>
          </a:r>
        </a:p>
      </dsp:txBody>
      <dsp:txXfrm>
        <a:off x="4120100" y="286"/>
        <a:ext cx="2675667" cy="1605400"/>
      </dsp:txXfrm>
    </dsp:sp>
    <dsp:sp modelId="{66C192A8-EF18-4E57-9993-090F0350EC63}">
      <dsp:nvSpPr>
        <dsp:cNvPr id="0" name=""/>
        <dsp:cNvSpPr/>
      </dsp:nvSpPr>
      <dsp:spPr>
        <a:xfrm>
          <a:off x="7063334" y="286"/>
          <a:ext cx="2675667" cy="16054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ADJUDICATION </a:t>
          </a:r>
        </a:p>
      </dsp:txBody>
      <dsp:txXfrm>
        <a:off x="7063334" y="286"/>
        <a:ext cx="2675667" cy="1605400"/>
      </dsp:txXfrm>
    </dsp:sp>
    <dsp:sp modelId="{72FEF6A0-72B4-4073-81D7-1126EF52FFF1}">
      <dsp:nvSpPr>
        <dsp:cNvPr id="0" name=""/>
        <dsp:cNvSpPr/>
      </dsp:nvSpPr>
      <dsp:spPr>
        <a:xfrm>
          <a:off x="1176867" y="1873253"/>
          <a:ext cx="2675667" cy="16054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FULLFILLMENT</a:t>
          </a:r>
        </a:p>
      </dsp:txBody>
      <dsp:txXfrm>
        <a:off x="1176867" y="1873253"/>
        <a:ext cx="2675667" cy="1605400"/>
      </dsp:txXfrm>
    </dsp:sp>
    <dsp:sp modelId="{58854761-F2B9-4EA6-BE42-1E38E5A858C5}">
      <dsp:nvSpPr>
        <dsp:cNvPr id="0" name=""/>
        <dsp:cNvSpPr/>
      </dsp:nvSpPr>
      <dsp:spPr>
        <a:xfrm>
          <a:off x="4120100" y="1873253"/>
          <a:ext cx="2675667" cy="16054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SERVICING</a:t>
          </a:r>
        </a:p>
      </dsp:txBody>
      <dsp:txXfrm>
        <a:off x="4120100" y="1873253"/>
        <a:ext cx="2675667" cy="1605400"/>
      </dsp:txXfrm>
    </dsp:sp>
    <dsp:sp modelId="{12D66438-B1C2-42DF-9D96-81E1D5C2C334}">
      <dsp:nvSpPr>
        <dsp:cNvPr id="0" name=""/>
        <dsp:cNvSpPr/>
      </dsp:nvSpPr>
      <dsp:spPr>
        <a:xfrm>
          <a:off x="7063334" y="1873253"/>
          <a:ext cx="2675667" cy="1605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PORTFOLIO MANAGEMENT</a:t>
          </a:r>
        </a:p>
      </dsp:txBody>
      <dsp:txXfrm>
        <a:off x="7063334" y="1873253"/>
        <a:ext cx="2675667" cy="1605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1779E-7039-47F9-B313-EE1CB7562095}">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A3654-47D9-48DA-A7FB-362689F04BA5}">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Adjudication refers to the process of a neutral third-party reviewing evidence and arriving at a decision to settle a conflict or court case.</a:t>
          </a:r>
        </a:p>
      </dsp:txBody>
      <dsp:txXfrm>
        <a:off x="57140" y="2296563"/>
        <a:ext cx="3224354" cy="720000"/>
      </dsp:txXfrm>
    </dsp:sp>
    <dsp:sp modelId="{79AA6D93-5FCD-463A-AE60-0840CB276890}">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3C7E1-1292-462D-A3AE-19BEE29E4805}">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It is a process where identifying the customer is legally eligible</a:t>
          </a:r>
        </a:p>
      </dsp:txBody>
      <dsp:txXfrm>
        <a:off x="3845757" y="2296563"/>
        <a:ext cx="3224354" cy="720000"/>
      </dsp:txXfrm>
    </dsp:sp>
    <dsp:sp modelId="{3CA6ED0F-0EEE-4A42-94BB-F170DD3B0497}">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292D19-84E9-4D94-9B73-C5A9CD5D45CB}">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This process is handled by the production region (P- Region)</a:t>
          </a:r>
        </a:p>
      </dsp:txBody>
      <dsp:txXfrm>
        <a:off x="7634373" y="2296563"/>
        <a:ext cx="3224354"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31D59-0734-44FD-BBE3-B880864DA430}">
      <dsp:nvSpPr>
        <dsp:cNvPr id="0" name=""/>
        <dsp:cNvSpPr/>
      </dsp:nvSpPr>
      <dsp:spPr>
        <a:xfrm>
          <a:off x="0" y="0"/>
          <a:ext cx="8097012" cy="76552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FULFILLMENT include </a:t>
          </a:r>
        </a:p>
      </dsp:txBody>
      <dsp:txXfrm>
        <a:off x="22421" y="22421"/>
        <a:ext cx="7181386" cy="720682"/>
      </dsp:txXfrm>
    </dsp:sp>
    <dsp:sp modelId="{8461218F-7312-4269-9C2A-4DB1C82EF20A}">
      <dsp:nvSpPr>
        <dsp:cNvPr id="0" name=""/>
        <dsp:cNvSpPr/>
      </dsp:nvSpPr>
      <dsp:spPr>
        <a:xfrm>
          <a:off x="604647" y="871846"/>
          <a:ext cx="8097012" cy="76552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fulfilling their needs and requirements </a:t>
          </a:r>
        </a:p>
      </dsp:txBody>
      <dsp:txXfrm>
        <a:off x="627068" y="894267"/>
        <a:ext cx="6949932" cy="720682"/>
      </dsp:txXfrm>
    </dsp:sp>
    <dsp:sp modelId="{3559A4AD-47BF-4B2E-811C-C76CF6E1EFE4}">
      <dsp:nvSpPr>
        <dsp:cNvPr id="0" name=""/>
        <dsp:cNvSpPr/>
      </dsp:nvSpPr>
      <dsp:spPr>
        <a:xfrm>
          <a:off x="1209293" y="1743693"/>
          <a:ext cx="8097012" cy="76552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Activation of the card </a:t>
          </a:r>
        </a:p>
      </dsp:txBody>
      <dsp:txXfrm>
        <a:off x="1231714" y="1766114"/>
        <a:ext cx="6949932" cy="720682"/>
      </dsp:txXfrm>
    </dsp:sp>
    <dsp:sp modelId="{B867F2B9-13D3-419B-8284-EEBB47C65038}">
      <dsp:nvSpPr>
        <dsp:cNvPr id="0" name=""/>
        <dsp:cNvSpPr/>
      </dsp:nvSpPr>
      <dsp:spPr>
        <a:xfrm>
          <a:off x="1813940" y="2615540"/>
          <a:ext cx="8097012" cy="76552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Providing Card to the customer</a:t>
          </a:r>
        </a:p>
      </dsp:txBody>
      <dsp:txXfrm>
        <a:off x="1836361" y="2637961"/>
        <a:ext cx="6949932" cy="720682"/>
      </dsp:txXfrm>
    </dsp:sp>
    <dsp:sp modelId="{D7E0D587-E386-4F04-87EC-A6D3590E9898}">
      <dsp:nvSpPr>
        <dsp:cNvPr id="0" name=""/>
        <dsp:cNvSpPr/>
      </dsp:nvSpPr>
      <dsp:spPr>
        <a:xfrm>
          <a:off x="2418587" y="3487387"/>
          <a:ext cx="8097012" cy="76552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Generation of 4-digit pin </a:t>
          </a:r>
        </a:p>
      </dsp:txBody>
      <dsp:txXfrm>
        <a:off x="2441008" y="3509808"/>
        <a:ext cx="6949932" cy="720682"/>
      </dsp:txXfrm>
    </dsp:sp>
    <dsp:sp modelId="{1CDD1AAC-7299-4087-AA62-09737ABCD579}">
      <dsp:nvSpPr>
        <dsp:cNvPr id="0" name=""/>
        <dsp:cNvSpPr/>
      </dsp:nvSpPr>
      <dsp:spPr>
        <a:xfrm>
          <a:off x="7599421" y="559257"/>
          <a:ext cx="497590" cy="49759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11379" y="559257"/>
        <a:ext cx="273674" cy="374436"/>
      </dsp:txXfrm>
    </dsp:sp>
    <dsp:sp modelId="{7DEA2F3F-B406-4879-903A-0BC242F38AB7}">
      <dsp:nvSpPr>
        <dsp:cNvPr id="0" name=""/>
        <dsp:cNvSpPr/>
      </dsp:nvSpPr>
      <dsp:spPr>
        <a:xfrm>
          <a:off x="8204068" y="1431104"/>
          <a:ext cx="497590" cy="49759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16026" y="1431104"/>
        <a:ext cx="273674" cy="374436"/>
      </dsp:txXfrm>
    </dsp:sp>
    <dsp:sp modelId="{8B95961E-25A9-405A-B735-6262A6E63D50}">
      <dsp:nvSpPr>
        <dsp:cNvPr id="0" name=""/>
        <dsp:cNvSpPr/>
      </dsp:nvSpPr>
      <dsp:spPr>
        <a:xfrm>
          <a:off x="8808715" y="2290193"/>
          <a:ext cx="497590" cy="49759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20673" y="2290193"/>
        <a:ext cx="273674" cy="374436"/>
      </dsp:txXfrm>
    </dsp:sp>
    <dsp:sp modelId="{78AA516E-F07C-42FC-9C6F-F82ACE3B60FA}">
      <dsp:nvSpPr>
        <dsp:cNvPr id="0" name=""/>
        <dsp:cNvSpPr/>
      </dsp:nvSpPr>
      <dsp:spPr>
        <a:xfrm>
          <a:off x="9413362" y="3170545"/>
          <a:ext cx="497590" cy="49759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25320" y="3170545"/>
        <a:ext cx="273674" cy="3744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6F53B-86FA-46EB-BAA1-500CF90D1D7F}">
      <dsp:nvSpPr>
        <dsp:cNvPr id="0" name=""/>
        <dsp:cNvSpPr/>
      </dsp:nvSpPr>
      <dsp:spPr>
        <a:xfrm>
          <a:off x="1332" y="60515"/>
          <a:ext cx="1678954" cy="10073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PROS</a:t>
          </a:r>
        </a:p>
      </dsp:txBody>
      <dsp:txXfrm>
        <a:off x="1332" y="60515"/>
        <a:ext cx="1678954" cy="1007372"/>
      </dsp:txXfrm>
    </dsp:sp>
    <dsp:sp modelId="{B287608F-B614-415E-950E-196A07268479}">
      <dsp:nvSpPr>
        <dsp:cNvPr id="0" name=""/>
        <dsp:cNvSpPr/>
      </dsp:nvSpPr>
      <dsp:spPr>
        <a:xfrm>
          <a:off x="1848182" y="60515"/>
          <a:ext cx="1678954" cy="1007372"/>
        </a:xfrm>
        <a:prstGeom prst="rect">
          <a:avLst/>
        </a:prstGeom>
        <a:gradFill rotWithShape="0">
          <a:gsLst>
            <a:gs pos="0">
              <a:schemeClr val="accent2">
                <a:hueOff val="-144091"/>
                <a:satOff val="-666"/>
                <a:lumOff val="-138"/>
                <a:alphaOff val="0"/>
                <a:satMod val="103000"/>
                <a:lumMod val="102000"/>
                <a:tint val="94000"/>
              </a:schemeClr>
            </a:gs>
            <a:gs pos="50000">
              <a:schemeClr val="accent2">
                <a:hueOff val="-144091"/>
                <a:satOff val="-666"/>
                <a:lumOff val="-138"/>
                <a:alphaOff val="0"/>
                <a:satMod val="110000"/>
                <a:lumMod val="100000"/>
                <a:shade val="100000"/>
              </a:schemeClr>
            </a:gs>
            <a:gs pos="100000">
              <a:schemeClr val="accent2">
                <a:hueOff val="-144091"/>
                <a:satOff val="-666"/>
                <a:lumOff val="-1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A credit card is safer than carrying cash</a:t>
          </a:r>
          <a:endParaRPr lang="en-US" sz="2000" kern="1200"/>
        </a:p>
      </dsp:txBody>
      <dsp:txXfrm>
        <a:off x="1848182" y="60515"/>
        <a:ext cx="1678954" cy="1007372"/>
      </dsp:txXfrm>
    </dsp:sp>
    <dsp:sp modelId="{8527628D-E1B5-47EE-A034-89AA26CA8AC7}">
      <dsp:nvSpPr>
        <dsp:cNvPr id="0" name=""/>
        <dsp:cNvSpPr/>
      </dsp:nvSpPr>
      <dsp:spPr>
        <a:xfrm>
          <a:off x="3695032" y="60515"/>
          <a:ext cx="1678954" cy="1007372"/>
        </a:xfrm>
        <a:prstGeom prst="rect">
          <a:avLst/>
        </a:prstGeom>
        <a:gradFill rotWithShape="0">
          <a:gsLst>
            <a:gs pos="0">
              <a:schemeClr val="accent2">
                <a:hueOff val="-288182"/>
                <a:satOff val="-1331"/>
                <a:lumOff val="-277"/>
                <a:alphaOff val="0"/>
                <a:satMod val="103000"/>
                <a:lumMod val="102000"/>
                <a:tint val="94000"/>
              </a:schemeClr>
            </a:gs>
            <a:gs pos="50000">
              <a:schemeClr val="accent2">
                <a:hueOff val="-288182"/>
                <a:satOff val="-1331"/>
                <a:lumOff val="-277"/>
                <a:alphaOff val="0"/>
                <a:satMod val="110000"/>
                <a:lumMod val="100000"/>
                <a:shade val="100000"/>
              </a:schemeClr>
            </a:gs>
            <a:gs pos="100000">
              <a:schemeClr val="accent2">
                <a:hueOff val="-288182"/>
                <a:satOff val="-1331"/>
                <a:lumOff val="-27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A credit card can build your credit rating</a:t>
          </a:r>
          <a:endParaRPr lang="en-US" sz="2000" kern="1200"/>
        </a:p>
      </dsp:txBody>
      <dsp:txXfrm>
        <a:off x="3695032" y="60515"/>
        <a:ext cx="1678954" cy="1007372"/>
      </dsp:txXfrm>
    </dsp:sp>
    <dsp:sp modelId="{F2AA7C39-8B45-4D2F-B4D7-FECC80462A17}">
      <dsp:nvSpPr>
        <dsp:cNvPr id="0" name=""/>
        <dsp:cNvSpPr/>
      </dsp:nvSpPr>
      <dsp:spPr>
        <a:xfrm>
          <a:off x="5541882" y="60515"/>
          <a:ext cx="1678954" cy="1007372"/>
        </a:xfrm>
        <a:prstGeom prst="rect">
          <a:avLst/>
        </a:prstGeom>
        <a:gradFill rotWithShape="0">
          <a:gsLst>
            <a:gs pos="0">
              <a:schemeClr val="accent2">
                <a:hueOff val="-432274"/>
                <a:satOff val="-1997"/>
                <a:lumOff val="-415"/>
                <a:alphaOff val="0"/>
                <a:satMod val="103000"/>
                <a:lumMod val="102000"/>
                <a:tint val="94000"/>
              </a:schemeClr>
            </a:gs>
            <a:gs pos="50000">
              <a:schemeClr val="accent2">
                <a:hueOff val="-432274"/>
                <a:satOff val="-1997"/>
                <a:lumOff val="-415"/>
                <a:alphaOff val="0"/>
                <a:satMod val="110000"/>
                <a:lumMod val="100000"/>
                <a:shade val="100000"/>
              </a:schemeClr>
            </a:gs>
            <a:gs pos="100000">
              <a:schemeClr val="accent2">
                <a:hueOff val="-432274"/>
                <a:satOff val="-1997"/>
                <a:lumOff val="-4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You can get interest-free days</a:t>
          </a:r>
          <a:endParaRPr lang="en-US" sz="2000" kern="1200"/>
        </a:p>
      </dsp:txBody>
      <dsp:txXfrm>
        <a:off x="5541882" y="60515"/>
        <a:ext cx="1678954" cy="1007372"/>
      </dsp:txXfrm>
    </dsp:sp>
    <dsp:sp modelId="{E5C99E9D-F0F5-4FA7-A0DD-64BAD1A5218B}">
      <dsp:nvSpPr>
        <dsp:cNvPr id="0" name=""/>
        <dsp:cNvSpPr/>
      </dsp:nvSpPr>
      <dsp:spPr>
        <a:xfrm>
          <a:off x="7388732" y="60515"/>
          <a:ext cx="1678954" cy="1007372"/>
        </a:xfrm>
        <a:prstGeom prst="rect">
          <a:avLst/>
        </a:prstGeom>
        <a:gradFill rotWithShape="0">
          <a:gsLst>
            <a:gs pos="0">
              <a:schemeClr val="accent2">
                <a:hueOff val="-576365"/>
                <a:satOff val="-2662"/>
                <a:lumOff val="-554"/>
                <a:alphaOff val="0"/>
                <a:satMod val="103000"/>
                <a:lumMod val="102000"/>
                <a:tint val="94000"/>
              </a:schemeClr>
            </a:gs>
            <a:gs pos="50000">
              <a:schemeClr val="accent2">
                <a:hueOff val="-576365"/>
                <a:satOff val="-2662"/>
                <a:lumOff val="-554"/>
                <a:alphaOff val="0"/>
                <a:satMod val="110000"/>
                <a:lumMod val="100000"/>
                <a:shade val="100000"/>
              </a:schemeClr>
            </a:gs>
            <a:gs pos="100000">
              <a:schemeClr val="accent2">
                <a:hueOff val="-576365"/>
                <a:satOff val="-2662"/>
                <a:lumOff val="-5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Earn rewards points when you spend</a:t>
          </a:r>
          <a:endParaRPr lang="en-US" sz="2000" kern="1200"/>
        </a:p>
      </dsp:txBody>
      <dsp:txXfrm>
        <a:off x="7388732" y="60515"/>
        <a:ext cx="1678954" cy="1007372"/>
      </dsp:txXfrm>
    </dsp:sp>
    <dsp:sp modelId="{93F5B984-0B25-49FC-BC68-F00E427CCBD5}">
      <dsp:nvSpPr>
        <dsp:cNvPr id="0" name=""/>
        <dsp:cNvSpPr/>
      </dsp:nvSpPr>
      <dsp:spPr>
        <a:xfrm>
          <a:off x="9235582" y="60515"/>
          <a:ext cx="1678954" cy="1007372"/>
        </a:xfrm>
        <a:prstGeom prst="rect">
          <a:avLst/>
        </a:prstGeom>
        <a:gradFill rotWithShape="0">
          <a:gsLst>
            <a:gs pos="0">
              <a:schemeClr val="accent2">
                <a:hueOff val="-720456"/>
                <a:satOff val="-3328"/>
                <a:lumOff val="-692"/>
                <a:alphaOff val="0"/>
                <a:satMod val="103000"/>
                <a:lumMod val="102000"/>
                <a:tint val="94000"/>
              </a:schemeClr>
            </a:gs>
            <a:gs pos="50000">
              <a:schemeClr val="accent2">
                <a:hueOff val="-720456"/>
                <a:satOff val="-3328"/>
                <a:lumOff val="-692"/>
                <a:alphaOff val="0"/>
                <a:satMod val="110000"/>
                <a:lumMod val="100000"/>
                <a:shade val="100000"/>
              </a:schemeClr>
            </a:gs>
            <a:gs pos="100000">
              <a:schemeClr val="accent2">
                <a:hueOff val="-720456"/>
                <a:satOff val="-3328"/>
                <a:lumOff val="-6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Request a chargeback if you’re unhappy with a product or service.</a:t>
          </a:r>
          <a:r>
            <a:rPr lang="en-US" sz="2000" kern="1200"/>
            <a:t> </a:t>
          </a:r>
        </a:p>
      </dsp:txBody>
      <dsp:txXfrm>
        <a:off x="9235582" y="60515"/>
        <a:ext cx="1678954" cy="1007372"/>
      </dsp:txXfrm>
    </dsp:sp>
    <dsp:sp modelId="{0B6FE90A-F202-4CB6-B1B6-0D9738248886}">
      <dsp:nvSpPr>
        <dsp:cNvPr id="0" name=""/>
        <dsp:cNvSpPr/>
      </dsp:nvSpPr>
      <dsp:spPr>
        <a:xfrm>
          <a:off x="1332" y="1235783"/>
          <a:ext cx="1678954" cy="1007372"/>
        </a:xfrm>
        <a:prstGeom prst="rect">
          <a:avLst/>
        </a:prstGeom>
        <a:gradFill rotWithShape="0">
          <a:gsLst>
            <a:gs pos="0">
              <a:schemeClr val="accent2">
                <a:hueOff val="-864547"/>
                <a:satOff val="-3993"/>
                <a:lumOff val="-831"/>
                <a:alphaOff val="0"/>
                <a:satMod val="103000"/>
                <a:lumMod val="102000"/>
                <a:tint val="94000"/>
              </a:schemeClr>
            </a:gs>
            <a:gs pos="50000">
              <a:schemeClr val="accent2">
                <a:hueOff val="-864547"/>
                <a:satOff val="-3993"/>
                <a:lumOff val="-831"/>
                <a:alphaOff val="0"/>
                <a:satMod val="110000"/>
                <a:lumMod val="100000"/>
                <a:shade val="100000"/>
              </a:schemeClr>
            </a:gs>
            <a:gs pos="100000">
              <a:schemeClr val="accent2">
                <a:hueOff val="-864547"/>
                <a:satOff val="-3993"/>
                <a:lumOff val="-83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Credit cards work in any currency.</a:t>
          </a:r>
          <a:endParaRPr lang="en-US" sz="2000" kern="1200"/>
        </a:p>
      </dsp:txBody>
      <dsp:txXfrm>
        <a:off x="1332" y="1235783"/>
        <a:ext cx="1678954" cy="1007372"/>
      </dsp:txXfrm>
    </dsp:sp>
    <dsp:sp modelId="{2DFE6365-77B4-4426-AE88-EBAFFB9F3087}">
      <dsp:nvSpPr>
        <dsp:cNvPr id="0" name=""/>
        <dsp:cNvSpPr/>
      </dsp:nvSpPr>
      <dsp:spPr>
        <a:xfrm>
          <a:off x="1848182" y="1235783"/>
          <a:ext cx="1678954" cy="1007372"/>
        </a:xfrm>
        <a:prstGeom prst="rect">
          <a:avLst/>
        </a:prstGeom>
        <a:gradFill rotWithShape="0">
          <a:gsLst>
            <a:gs pos="0">
              <a:schemeClr val="accent2">
                <a:hueOff val="-1008638"/>
                <a:satOff val="-4659"/>
                <a:lumOff val="-969"/>
                <a:alphaOff val="0"/>
                <a:satMod val="103000"/>
                <a:lumMod val="102000"/>
                <a:tint val="94000"/>
              </a:schemeClr>
            </a:gs>
            <a:gs pos="50000">
              <a:schemeClr val="accent2">
                <a:hueOff val="-1008638"/>
                <a:satOff val="-4659"/>
                <a:lumOff val="-969"/>
                <a:alphaOff val="0"/>
                <a:satMod val="110000"/>
                <a:lumMod val="100000"/>
                <a:shade val="100000"/>
              </a:schemeClr>
            </a:gs>
            <a:gs pos="100000">
              <a:schemeClr val="accent2">
                <a:hueOff val="-1008638"/>
                <a:satOff val="-4659"/>
                <a:lumOff val="-9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Credit cards give you an emergency line of credit.</a:t>
          </a:r>
          <a:endParaRPr lang="en-US" sz="2000" kern="1200"/>
        </a:p>
      </dsp:txBody>
      <dsp:txXfrm>
        <a:off x="1848182" y="1235783"/>
        <a:ext cx="1678954" cy="1007372"/>
      </dsp:txXfrm>
    </dsp:sp>
    <dsp:sp modelId="{B9DCD252-C7F3-4866-803E-D85B624A2D56}">
      <dsp:nvSpPr>
        <dsp:cNvPr id="0" name=""/>
        <dsp:cNvSpPr/>
      </dsp:nvSpPr>
      <dsp:spPr>
        <a:xfrm>
          <a:off x="3695032" y="1235783"/>
          <a:ext cx="1678954" cy="1007372"/>
        </a:xfrm>
        <a:prstGeom prst="rect">
          <a:avLst/>
        </a:prstGeom>
        <a:gradFill rotWithShape="0">
          <a:gsLst>
            <a:gs pos="0">
              <a:schemeClr val="accent2">
                <a:hueOff val="-1152729"/>
                <a:satOff val="-5324"/>
                <a:lumOff val="-1108"/>
                <a:alphaOff val="0"/>
                <a:satMod val="103000"/>
                <a:lumMod val="102000"/>
                <a:tint val="94000"/>
              </a:schemeClr>
            </a:gs>
            <a:gs pos="50000">
              <a:schemeClr val="accent2">
                <a:hueOff val="-1152729"/>
                <a:satOff val="-5324"/>
                <a:lumOff val="-1108"/>
                <a:alphaOff val="0"/>
                <a:satMod val="110000"/>
                <a:lumMod val="100000"/>
                <a:shade val="100000"/>
              </a:schemeClr>
            </a:gs>
            <a:gs pos="100000">
              <a:schemeClr val="accent2">
                <a:hueOff val="-1152729"/>
                <a:satOff val="-5324"/>
                <a:lumOff val="-110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Travel reservations and insurance</a:t>
          </a:r>
          <a:endParaRPr lang="en-US" sz="2000" kern="1200"/>
        </a:p>
      </dsp:txBody>
      <dsp:txXfrm>
        <a:off x="3695032" y="1235783"/>
        <a:ext cx="1678954" cy="1007372"/>
      </dsp:txXfrm>
    </dsp:sp>
    <dsp:sp modelId="{8696E10A-2211-426D-AE3A-796DE3452EF7}">
      <dsp:nvSpPr>
        <dsp:cNvPr id="0" name=""/>
        <dsp:cNvSpPr/>
      </dsp:nvSpPr>
      <dsp:spPr>
        <a:xfrm>
          <a:off x="5541882" y="1235783"/>
          <a:ext cx="1678954" cy="1007372"/>
        </a:xfrm>
        <a:prstGeom prst="rect">
          <a:avLst/>
        </a:prstGeom>
        <a:gradFill rotWithShape="0">
          <a:gsLst>
            <a:gs pos="0">
              <a:schemeClr val="accent2">
                <a:hueOff val="-1296821"/>
                <a:satOff val="-5990"/>
                <a:lumOff val="-1246"/>
                <a:alphaOff val="0"/>
                <a:satMod val="103000"/>
                <a:lumMod val="102000"/>
                <a:tint val="94000"/>
              </a:schemeClr>
            </a:gs>
            <a:gs pos="50000">
              <a:schemeClr val="accent2">
                <a:hueOff val="-1296821"/>
                <a:satOff val="-5990"/>
                <a:lumOff val="-1246"/>
                <a:alphaOff val="0"/>
                <a:satMod val="110000"/>
                <a:lumMod val="100000"/>
                <a:shade val="100000"/>
              </a:schemeClr>
            </a:gs>
            <a:gs pos="100000">
              <a:schemeClr val="accent2">
                <a:hueOff val="-1296821"/>
                <a:satOff val="-5990"/>
                <a:lumOff val="-124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You can make online purchases.</a:t>
          </a:r>
          <a:endParaRPr lang="en-US" sz="2000" kern="1200"/>
        </a:p>
      </dsp:txBody>
      <dsp:txXfrm>
        <a:off x="5541882" y="1235783"/>
        <a:ext cx="1678954" cy="1007372"/>
      </dsp:txXfrm>
    </dsp:sp>
    <dsp:sp modelId="{9C8183D4-69AE-47CF-80CC-12904D1A7439}">
      <dsp:nvSpPr>
        <dsp:cNvPr id="0" name=""/>
        <dsp:cNvSpPr/>
      </dsp:nvSpPr>
      <dsp:spPr>
        <a:xfrm>
          <a:off x="7388732" y="1235783"/>
          <a:ext cx="1678954" cy="1007372"/>
        </a:xfrm>
        <a:prstGeom prst="rect">
          <a:avLst/>
        </a:prstGeom>
        <a:gradFill rotWithShape="0">
          <a:gsLst>
            <a:gs pos="0">
              <a:schemeClr val="accent2">
                <a:hueOff val="-1440912"/>
                <a:satOff val="-6655"/>
                <a:lumOff val="-1385"/>
                <a:alphaOff val="0"/>
                <a:satMod val="103000"/>
                <a:lumMod val="102000"/>
                <a:tint val="94000"/>
              </a:schemeClr>
            </a:gs>
            <a:gs pos="50000">
              <a:schemeClr val="accent2">
                <a:hueOff val="-1440912"/>
                <a:satOff val="-6655"/>
                <a:lumOff val="-1385"/>
                <a:alphaOff val="0"/>
                <a:satMod val="110000"/>
                <a:lumMod val="100000"/>
                <a:shade val="100000"/>
              </a:schemeClr>
            </a:gs>
            <a:gs pos="100000">
              <a:schemeClr val="accent2">
                <a:hueOff val="-1440912"/>
                <a:satOff val="-6655"/>
                <a:lumOff val="-138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CONS</a:t>
          </a:r>
        </a:p>
      </dsp:txBody>
      <dsp:txXfrm>
        <a:off x="7388732" y="1235783"/>
        <a:ext cx="1678954" cy="1007372"/>
      </dsp:txXfrm>
    </dsp:sp>
    <dsp:sp modelId="{5B871E1B-3F4F-4CE5-9699-96059F77F161}">
      <dsp:nvSpPr>
        <dsp:cNvPr id="0" name=""/>
        <dsp:cNvSpPr/>
      </dsp:nvSpPr>
      <dsp:spPr>
        <a:xfrm>
          <a:off x="9235582" y="1235783"/>
          <a:ext cx="1678954" cy="1007372"/>
        </a:xfrm>
        <a:prstGeom prst="rect">
          <a:avLst/>
        </a:prstGeom>
        <a:gradFill rotWithShape="0">
          <a:gsLst>
            <a:gs pos="0">
              <a:schemeClr val="accent2">
                <a:hueOff val="-1585003"/>
                <a:satOff val="-7321"/>
                <a:lumOff val="-1523"/>
                <a:alphaOff val="0"/>
                <a:satMod val="103000"/>
                <a:lumMod val="102000"/>
                <a:tint val="94000"/>
              </a:schemeClr>
            </a:gs>
            <a:gs pos="50000">
              <a:schemeClr val="accent2">
                <a:hueOff val="-1585003"/>
                <a:satOff val="-7321"/>
                <a:lumOff val="-1523"/>
                <a:alphaOff val="0"/>
                <a:satMod val="110000"/>
                <a:lumMod val="100000"/>
                <a:shade val="100000"/>
              </a:schemeClr>
            </a:gs>
            <a:gs pos="100000">
              <a:schemeClr val="accent2">
                <a:hueOff val="-1585003"/>
                <a:satOff val="-7321"/>
                <a:lumOff val="-152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Paying high rates of interest.</a:t>
          </a:r>
          <a:endParaRPr lang="en-US" sz="2000" kern="1200"/>
        </a:p>
      </dsp:txBody>
      <dsp:txXfrm>
        <a:off x="9235582" y="1235783"/>
        <a:ext cx="1678954" cy="1007372"/>
      </dsp:txXfrm>
    </dsp:sp>
    <dsp:sp modelId="{6DBF6A14-DF80-4420-B1C9-5FF39B45162E}">
      <dsp:nvSpPr>
        <dsp:cNvPr id="0" name=""/>
        <dsp:cNvSpPr/>
      </dsp:nvSpPr>
      <dsp:spPr>
        <a:xfrm>
          <a:off x="1332" y="2411051"/>
          <a:ext cx="1678954" cy="1007372"/>
        </a:xfrm>
        <a:prstGeom prst="rect">
          <a:avLst/>
        </a:prstGeom>
        <a:gradFill rotWithShape="0">
          <a:gsLst>
            <a:gs pos="0">
              <a:schemeClr val="accent2">
                <a:hueOff val="-1729094"/>
                <a:satOff val="-7986"/>
                <a:lumOff val="-1662"/>
                <a:alphaOff val="0"/>
                <a:satMod val="103000"/>
                <a:lumMod val="102000"/>
                <a:tint val="94000"/>
              </a:schemeClr>
            </a:gs>
            <a:gs pos="50000">
              <a:schemeClr val="accent2">
                <a:hueOff val="-1729094"/>
                <a:satOff val="-7986"/>
                <a:lumOff val="-1662"/>
                <a:alphaOff val="0"/>
                <a:satMod val="110000"/>
                <a:lumMod val="100000"/>
                <a:shade val="100000"/>
              </a:schemeClr>
            </a:gs>
            <a:gs pos="100000">
              <a:schemeClr val="accent2">
                <a:hueOff val="-1729094"/>
                <a:satOff val="-7986"/>
                <a:lumOff val="-166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Credit damage</a:t>
          </a:r>
          <a:endParaRPr lang="en-US" sz="2000" kern="1200"/>
        </a:p>
      </dsp:txBody>
      <dsp:txXfrm>
        <a:off x="1332" y="2411051"/>
        <a:ext cx="1678954" cy="1007372"/>
      </dsp:txXfrm>
    </dsp:sp>
    <dsp:sp modelId="{02D81716-61D1-474A-AB4D-9D03056041FB}">
      <dsp:nvSpPr>
        <dsp:cNvPr id="0" name=""/>
        <dsp:cNvSpPr/>
      </dsp:nvSpPr>
      <dsp:spPr>
        <a:xfrm>
          <a:off x="1848182" y="2411051"/>
          <a:ext cx="1678954" cy="1007372"/>
        </a:xfrm>
        <a:prstGeom prst="rect">
          <a:avLst/>
        </a:prstGeom>
        <a:gradFill rotWithShape="0">
          <a:gsLst>
            <a:gs pos="0">
              <a:schemeClr val="accent2">
                <a:hueOff val="-1873185"/>
                <a:satOff val="-8652"/>
                <a:lumOff val="-1800"/>
                <a:alphaOff val="0"/>
                <a:satMod val="103000"/>
                <a:lumMod val="102000"/>
                <a:tint val="94000"/>
              </a:schemeClr>
            </a:gs>
            <a:gs pos="50000">
              <a:schemeClr val="accent2">
                <a:hueOff val="-1873185"/>
                <a:satOff val="-8652"/>
                <a:lumOff val="-1800"/>
                <a:alphaOff val="0"/>
                <a:satMod val="110000"/>
                <a:lumMod val="100000"/>
                <a:shade val="100000"/>
              </a:schemeClr>
            </a:gs>
            <a:gs pos="100000">
              <a:schemeClr val="accent2">
                <a:hueOff val="-1873185"/>
                <a:satOff val="-8652"/>
                <a:lumOff val="-180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Cash advance fees and rates</a:t>
          </a:r>
          <a:endParaRPr lang="en-US" sz="2000" kern="1200"/>
        </a:p>
      </dsp:txBody>
      <dsp:txXfrm>
        <a:off x="1848182" y="2411051"/>
        <a:ext cx="1678954" cy="1007372"/>
      </dsp:txXfrm>
    </dsp:sp>
    <dsp:sp modelId="{8B070E5E-D0E0-4057-887E-E303A7271806}">
      <dsp:nvSpPr>
        <dsp:cNvPr id="0" name=""/>
        <dsp:cNvSpPr/>
      </dsp:nvSpPr>
      <dsp:spPr>
        <a:xfrm>
          <a:off x="3695032" y="2411051"/>
          <a:ext cx="1678954" cy="1007372"/>
        </a:xfrm>
        <a:prstGeom prst="rect">
          <a:avLst/>
        </a:prstGeom>
        <a:gradFill rotWithShape="0">
          <a:gsLst>
            <a:gs pos="0">
              <a:schemeClr val="accent2">
                <a:hueOff val="-2017277"/>
                <a:satOff val="-9317"/>
                <a:lumOff val="-1939"/>
                <a:alphaOff val="0"/>
                <a:satMod val="103000"/>
                <a:lumMod val="102000"/>
                <a:tint val="94000"/>
              </a:schemeClr>
            </a:gs>
            <a:gs pos="50000">
              <a:schemeClr val="accent2">
                <a:hueOff val="-2017277"/>
                <a:satOff val="-9317"/>
                <a:lumOff val="-1939"/>
                <a:alphaOff val="0"/>
                <a:satMod val="110000"/>
                <a:lumMod val="100000"/>
                <a:shade val="100000"/>
              </a:schemeClr>
            </a:gs>
            <a:gs pos="100000">
              <a:schemeClr val="accent2">
                <a:hueOff val="-2017277"/>
                <a:satOff val="-9317"/>
                <a:lumOff val="-193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Annual fees</a:t>
          </a:r>
          <a:endParaRPr lang="en-US" sz="2000" kern="1200"/>
        </a:p>
      </dsp:txBody>
      <dsp:txXfrm>
        <a:off x="3695032" y="2411051"/>
        <a:ext cx="1678954" cy="1007372"/>
      </dsp:txXfrm>
    </dsp:sp>
    <dsp:sp modelId="{F74A70F5-7D84-4AEE-800A-FDB19CDCC01B}">
      <dsp:nvSpPr>
        <dsp:cNvPr id="0" name=""/>
        <dsp:cNvSpPr/>
      </dsp:nvSpPr>
      <dsp:spPr>
        <a:xfrm>
          <a:off x="5541882" y="2411051"/>
          <a:ext cx="1678954" cy="1007372"/>
        </a:xfrm>
        <a:prstGeom prst="rect">
          <a:avLst/>
        </a:prstGeom>
        <a:gradFill rotWithShape="0">
          <a:gsLst>
            <a:gs pos="0">
              <a:schemeClr val="accent2">
                <a:hueOff val="-2161368"/>
                <a:satOff val="-9983"/>
                <a:lumOff val="-2077"/>
                <a:alphaOff val="0"/>
                <a:satMod val="103000"/>
                <a:lumMod val="102000"/>
                <a:tint val="94000"/>
              </a:schemeClr>
            </a:gs>
            <a:gs pos="50000">
              <a:schemeClr val="accent2">
                <a:hueOff val="-2161368"/>
                <a:satOff val="-9983"/>
                <a:lumOff val="-2077"/>
                <a:alphaOff val="0"/>
                <a:satMod val="110000"/>
                <a:lumMod val="100000"/>
                <a:shade val="100000"/>
              </a:schemeClr>
            </a:gs>
            <a:gs pos="100000">
              <a:schemeClr val="accent2">
                <a:hueOff val="-2161368"/>
                <a:satOff val="-9983"/>
                <a:lumOff val="-207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Credit card surcharges</a:t>
          </a:r>
          <a:endParaRPr lang="en-US" sz="2000" kern="1200"/>
        </a:p>
      </dsp:txBody>
      <dsp:txXfrm>
        <a:off x="5541882" y="2411051"/>
        <a:ext cx="1678954" cy="1007372"/>
      </dsp:txXfrm>
    </dsp:sp>
    <dsp:sp modelId="{CA523217-1533-4DA4-B8BE-EF8C3A58129A}">
      <dsp:nvSpPr>
        <dsp:cNvPr id="0" name=""/>
        <dsp:cNvSpPr/>
      </dsp:nvSpPr>
      <dsp:spPr>
        <a:xfrm>
          <a:off x="7388732" y="2411051"/>
          <a:ext cx="1678954" cy="1007372"/>
        </a:xfrm>
        <a:prstGeom prst="rect">
          <a:avLst/>
        </a:prstGeom>
        <a:gradFill rotWithShape="0">
          <a:gsLst>
            <a:gs pos="0">
              <a:schemeClr val="accent2">
                <a:hueOff val="-2305459"/>
                <a:satOff val="-10648"/>
                <a:lumOff val="-2216"/>
                <a:alphaOff val="0"/>
                <a:satMod val="103000"/>
                <a:lumMod val="102000"/>
                <a:tint val="94000"/>
              </a:schemeClr>
            </a:gs>
            <a:gs pos="50000">
              <a:schemeClr val="accent2">
                <a:hueOff val="-2305459"/>
                <a:satOff val="-10648"/>
                <a:lumOff val="-2216"/>
                <a:alphaOff val="0"/>
                <a:satMod val="110000"/>
                <a:lumMod val="100000"/>
                <a:shade val="100000"/>
              </a:schemeClr>
            </a:gs>
            <a:gs pos="100000">
              <a:schemeClr val="accent2">
                <a:hueOff val="-2305459"/>
                <a:satOff val="-10648"/>
                <a:lumOff val="-221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Other fees can quickly add up</a:t>
          </a:r>
          <a:endParaRPr lang="en-US" sz="2000" kern="1200"/>
        </a:p>
      </dsp:txBody>
      <dsp:txXfrm>
        <a:off x="7388732" y="2411051"/>
        <a:ext cx="1678954" cy="1007372"/>
      </dsp:txXfrm>
    </dsp:sp>
    <dsp:sp modelId="{DB0FFAE7-D1E4-466F-86E9-AFC4D53DDA96}">
      <dsp:nvSpPr>
        <dsp:cNvPr id="0" name=""/>
        <dsp:cNvSpPr/>
      </dsp:nvSpPr>
      <dsp:spPr>
        <a:xfrm>
          <a:off x="9235582" y="2411051"/>
          <a:ext cx="1678954" cy="1007372"/>
        </a:xfrm>
        <a:prstGeom prst="rect">
          <a:avLst/>
        </a:prstGeom>
        <a:gradFill rotWithShape="0">
          <a:gsLst>
            <a:gs pos="0">
              <a:schemeClr val="accent2">
                <a:hueOff val="-2449550"/>
                <a:satOff val="-11314"/>
                <a:lumOff val="-2354"/>
                <a:alphaOff val="0"/>
                <a:satMod val="103000"/>
                <a:lumMod val="102000"/>
                <a:tint val="94000"/>
              </a:schemeClr>
            </a:gs>
            <a:gs pos="50000">
              <a:schemeClr val="accent2">
                <a:hueOff val="-2449550"/>
                <a:satOff val="-11314"/>
                <a:lumOff val="-2354"/>
                <a:alphaOff val="0"/>
                <a:satMod val="110000"/>
                <a:lumMod val="100000"/>
                <a:shade val="100000"/>
              </a:schemeClr>
            </a:gs>
            <a:gs pos="100000">
              <a:schemeClr val="accent2">
                <a:hueOff val="-2449550"/>
                <a:satOff val="-11314"/>
                <a:lumOff val="-23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Overspending.</a:t>
          </a:r>
          <a:endParaRPr lang="en-US" sz="2000" kern="1200"/>
        </a:p>
      </dsp:txBody>
      <dsp:txXfrm>
        <a:off x="9235582" y="2411051"/>
        <a:ext cx="1678954" cy="10073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2937-4F55-4CAE-8561-963FDFBD2D37}">
      <dsp:nvSpPr>
        <dsp:cNvPr id="0" name=""/>
        <dsp:cNvSpPr/>
      </dsp:nvSpPr>
      <dsp:spPr>
        <a:xfrm>
          <a:off x="0" y="37279"/>
          <a:ext cx="6900512" cy="85746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SYMCOR-It is a third-party vendor which sends STATEMENTS to RBC credit card holder​</a:t>
          </a:r>
        </a:p>
      </dsp:txBody>
      <dsp:txXfrm>
        <a:off x="41858" y="79137"/>
        <a:ext cx="6816796" cy="773747"/>
      </dsp:txXfrm>
    </dsp:sp>
    <dsp:sp modelId="{D86E18DB-20F8-4A21-B891-53589FD32BC8}">
      <dsp:nvSpPr>
        <dsp:cNvPr id="0" name=""/>
        <dsp:cNvSpPr/>
      </dsp:nvSpPr>
      <dsp:spPr>
        <a:xfrm>
          <a:off x="0" y="958102"/>
          <a:ext cx="6900512" cy="857463"/>
        </a:xfrm>
        <a:prstGeom prst="roundRect">
          <a:avLst/>
        </a:prstGeom>
        <a:solidFill>
          <a:schemeClr val="accent2">
            <a:hueOff val="-489910"/>
            <a:satOff val="-2263"/>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GEMALTO/THALES- A third vendor which manufacture and personalize the functions of Debit and Credit Card Processing.</a:t>
          </a:r>
        </a:p>
      </dsp:txBody>
      <dsp:txXfrm>
        <a:off x="41858" y="999960"/>
        <a:ext cx="6816796" cy="773747"/>
      </dsp:txXfrm>
    </dsp:sp>
    <dsp:sp modelId="{12F23E1F-A53C-446B-BA89-E2858406C96F}">
      <dsp:nvSpPr>
        <dsp:cNvPr id="0" name=""/>
        <dsp:cNvSpPr/>
      </dsp:nvSpPr>
      <dsp:spPr>
        <a:xfrm>
          <a:off x="0" y="1878926"/>
          <a:ext cx="6900512" cy="857463"/>
        </a:xfrm>
        <a:prstGeom prst="roundRect">
          <a:avLst/>
        </a:prstGeom>
        <a:solidFill>
          <a:schemeClr val="accent2">
            <a:hueOff val="-979820"/>
            <a:satOff val="-4526"/>
            <a:lumOff val="-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WEB IR- Web based application by Symcor which is used to authorize the credit card cheques or convenience cheques.</a:t>
          </a:r>
        </a:p>
      </dsp:txBody>
      <dsp:txXfrm>
        <a:off x="41858" y="1920784"/>
        <a:ext cx="6816796" cy="773747"/>
      </dsp:txXfrm>
    </dsp:sp>
    <dsp:sp modelId="{EEF3C441-EEC6-4316-8C42-18A786920624}">
      <dsp:nvSpPr>
        <dsp:cNvPr id="0" name=""/>
        <dsp:cNvSpPr/>
      </dsp:nvSpPr>
      <dsp:spPr>
        <a:xfrm>
          <a:off x="0" y="2799750"/>
          <a:ext cx="6900512" cy="857463"/>
        </a:xfrm>
        <a:prstGeom prst="roundRect">
          <a:avLst/>
        </a:prstGeom>
        <a:solidFill>
          <a:schemeClr val="accent2">
            <a:hueOff val="-1469730"/>
            <a:satOff val="-6788"/>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ERNEX- It is a third-party vendor that takes care of the reward points for RBC.</a:t>
          </a:r>
        </a:p>
      </dsp:txBody>
      <dsp:txXfrm>
        <a:off x="41858" y="2841608"/>
        <a:ext cx="6816796" cy="773747"/>
      </dsp:txXfrm>
    </dsp:sp>
    <dsp:sp modelId="{C2F65649-15F6-4785-932D-CE11601B25F8}">
      <dsp:nvSpPr>
        <dsp:cNvPr id="0" name=""/>
        <dsp:cNvSpPr/>
      </dsp:nvSpPr>
      <dsp:spPr>
        <a:xfrm>
          <a:off x="0" y="3720574"/>
          <a:ext cx="6900512" cy="857463"/>
        </a:xfrm>
        <a:prstGeom prst="roundRect">
          <a:avLst/>
        </a:prstGeom>
        <a:solidFill>
          <a:schemeClr val="accent2">
            <a:hueOff val="-1959640"/>
            <a:satOff val="-9051"/>
            <a:lumOff val="-1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CCSA(Credit Card Servicing Application)-it’s a web-based application that overlays the current credit card processing system known as TS2</a:t>
          </a:r>
        </a:p>
      </dsp:txBody>
      <dsp:txXfrm>
        <a:off x="41858" y="3762432"/>
        <a:ext cx="6816796" cy="773747"/>
      </dsp:txXfrm>
    </dsp:sp>
    <dsp:sp modelId="{B07A2C0C-1171-4D59-9D1A-92CD1C58854F}">
      <dsp:nvSpPr>
        <dsp:cNvPr id="0" name=""/>
        <dsp:cNvSpPr/>
      </dsp:nvSpPr>
      <dsp:spPr>
        <a:xfrm>
          <a:off x="0" y="4641398"/>
          <a:ext cx="6900512" cy="857463"/>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TS2-Is an integral option-driven Processing system used to manage card portfolios and serve customers.</a:t>
          </a:r>
        </a:p>
      </dsp:txBody>
      <dsp:txXfrm>
        <a:off x="41858" y="4683256"/>
        <a:ext cx="6816796" cy="7737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DEC45-D1B7-49A9-9FFB-E684F68C6F13}">
      <dsp:nvSpPr>
        <dsp:cNvPr id="0" name=""/>
        <dsp:cNvSpPr/>
      </dsp:nvSpPr>
      <dsp:spPr>
        <a:xfrm>
          <a:off x="3198" y="90363"/>
          <a:ext cx="2537086" cy="15222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Annual fee-</a:t>
          </a:r>
          <a:r>
            <a:rPr lang="en-US" sz="1700" kern="1200"/>
            <a:t>Usually, you’ll only run into annual fees with premium credit cards that offer extra benefits like rewards and cash back, as well as other perks like a strong insurance package, entertainment extras and airport lounge access.</a:t>
          </a:r>
        </a:p>
      </dsp:txBody>
      <dsp:txXfrm>
        <a:off x="3198" y="90363"/>
        <a:ext cx="2537086" cy="1522252"/>
      </dsp:txXfrm>
    </dsp:sp>
    <dsp:sp modelId="{328A5C1B-0B03-42A1-8E8B-C40C992915BD}">
      <dsp:nvSpPr>
        <dsp:cNvPr id="0" name=""/>
        <dsp:cNvSpPr/>
      </dsp:nvSpPr>
      <dsp:spPr>
        <a:xfrm>
          <a:off x="2793993" y="90363"/>
          <a:ext cx="2537086" cy="15222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Cash advance fee-</a:t>
          </a:r>
          <a:r>
            <a:rPr lang="en-US" sz="1700" kern="1200"/>
            <a:t>When you use your credit card to withdraw cash from an ATM called a cash advance, some credit card providers will charge a small cash advance fee</a:t>
          </a:r>
        </a:p>
      </dsp:txBody>
      <dsp:txXfrm>
        <a:off x="2793993" y="90363"/>
        <a:ext cx="2537086" cy="1522252"/>
      </dsp:txXfrm>
    </dsp:sp>
    <dsp:sp modelId="{FEBD4AE7-8474-4FE9-89AE-DEC04888265A}">
      <dsp:nvSpPr>
        <dsp:cNvPr id="0" name=""/>
        <dsp:cNvSpPr/>
      </dsp:nvSpPr>
      <dsp:spPr>
        <a:xfrm>
          <a:off x="5584788" y="90363"/>
          <a:ext cx="2537086" cy="15222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Over-the-limit fees-</a:t>
          </a:r>
          <a:r>
            <a:rPr lang="en-US" sz="1700" kern="1200"/>
            <a:t>It’s your responsibility to ensure you stay within your credit limit. If you do go over your limit you may be charged an over-the-limit fee</a:t>
          </a:r>
        </a:p>
      </dsp:txBody>
      <dsp:txXfrm>
        <a:off x="5584788" y="90363"/>
        <a:ext cx="2537086" cy="1522252"/>
      </dsp:txXfrm>
    </dsp:sp>
    <dsp:sp modelId="{14609420-851E-4A99-B473-928B8604E125}">
      <dsp:nvSpPr>
        <dsp:cNvPr id="0" name=""/>
        <dsp:cNvSpPr/>
      </dsp:nvSpPr>
      <dsp:spPr>
        <a:xfrm>
          <a:off x="8375584" y="90363"/>
          <a:ext cx="2537086" cy="15222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Balance transfer fee-</a:t>
          </a:r>
          <a:r>
            <a:rPr lang="en-US" sz="1700" kern="1200"/>
            <a:t>Some credit cards will allow users to transfer a balance from another credit card for a fee.</a:t>
          </a:r>
        </a:p>
      </dsp:txBody>
      <dsp:txXfrm>
        <a:off x="8375584" y="90363"/>
        <a:ext cx="2537086" cy="1522252"/>
      </dsp:txXfrm>
    </dsp:sp>
    <dsp:sp modelId="{E1BC8841-DC66-4718-9DC9-90FAD73CD7A3}">
      <dsp:nvSpPr>
        <dsp:cNvPr id="0" name=""/>
        <dsp:cNvSpPr/>
      </dsp:nvSpPr>
      <dsp:spPr>
        <a:xfrm>
          <a:off x="1398595" y="1866324"/>
          <a:ext cx="2537086" cy="15222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Late payment fees-</a:t>
          </a:r>
          <a:r>
            <a:rPr lang="en-US" sz="1700" kern="1200"/>
            <a:t>While some credit card companies may charge a late payment fee</a:t>
          </a:r>
        </a:p>
      </dsp:txBody>
      <dsp:txXfrm>
        <a:off x="1398595" y="1866324"/>
        <a:ext cx="2537086" cy="1522252"/>
      </dsp:txXfrm>
    </dsp:sp>
    <dsp:sp modelId="{6D8809D0-66E6-46D3-94FF-6BCF1E6E2B61}">
      <dsp:nvSpPr>
        <dsp:cNvPr id="0" name=""/>
        <dsp:cNvSpPr/>
      </dsp:nvSpPr>
      <dsp:spPr>
        <a:xfrm>
          <a:off x="4189391" y="1866324"/>
          <a:ext cx="2537086" cy="15222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Extra card fees</a:t>
          </a:r>
          <a:r>
            <a:rPr lang="en-US" sz="1700" kern="1200"/>
            <a:t>-fee for providing extra card</a:t>
          </a:r>
        </a:p>
      </dsp:txBody>
      <dsp:txXfrm>
        <a:off x="4189391" y="1866324"/>
        <a:ext cx="2537086" cy="1522252"/>
      </dsp:txXfrm>
    </dsp:sp>
    <dsp:sp modelId="{51E95C30-8EB3-49E6-829E-9543357BE2A9}">
      <dsp:nvSpPr>
        <dsp:cNvPr id="0" name=""/>
        <dsp:cNvSpPr/>
      </dsp:nvSpPr>
      <dsp:spPr>
        <a:xfrm>
          <a:off x="6980186" y="1866324"/>
          <a:ext cx="2537086" cy="15222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Fast card fee</a:t>
          </a:r>
          <a:endParaRPr lang="en-US" sz="1700" kern="1200"/>
        </a:p>
      </dsp:txBody>
      <dsp:txXfrm>
        <a:off x="6980186" y="1866324"/>
        <a:ext cx="2537086" cy="15222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AB120-7320-4980-8F6A-17A5824082EE}">
      <dsp:nvSpPr>
        <dsp:cNvPr id="0" name=""/>
        <dsp:cNvSpPr/>
      </dsp:nvSpPr>
      <dsp:spPr>
        <a:xfrm>
          <a:off x="0" y="1441710"/>
          <a:ext cx="6713552" cy="12357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10B26B-2518-4406-A001-5E6B4AE36DA7}">
      <dsp:nvSpPr>
        <dsp:cNvPr id="0" name=""/>
        <dsp:cNvSpPr/>
      </dsp:nvSpPr>
      <dsp:spPr>
        <a:xfrm>
          <a:off x="373814" y="1719754"/>
          <a:ext cx="679663" cy="679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F7B165-645E-4004-84F4-9B5FE8F27585}">
      <dsp:nvSpPr>
        <dsp:cNvPr id="0" name=""/>
        <dsp:cNvSpPr/>
      </dsp:nvSpPr>
      <dsp:spPr>
        <a:xfrm>
          <a:off x="1427293" y="1441710"/>
          <a:ext cx="3021098"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1111250">
            <a:lnSpc>
              <a:spcPct val="100000"/>
            </a:lnSpc>
            <a:spcBef>
              <a:spcPct val="0"/>
            </a:spcBef>
            <a:spcAft>
              <a:spcPct val="35000"/>
            </a:spcAft>
            <a:buNone/>
          </a:pPr>
          <a:r>
            <a:rPr lang="en-US" sz="2500" kern="1200"/>
            <a:t>We have 2 parts</a:t>
          </a:r>
        </a:p>
      </dsp:txBody>
      <dsp:txXfrm>
        <a:off x="1427293" y="1441710"/>
        <a:ext cx="3021098" cy="1235751"/>
      </dsp:txXfrm>
    </dsp:sp>
    <dsp:sp modelId="{89EFB690-F107-4EC9-8145-D273CB2785D5}">
      <dsp:nvSpPr>
        <dsp:cNvPr id="0" name=""/>
        <dsp:cNvSpPr/>
      </dsp:nvSpPr>
      <dsp:spPr>
        <a:xfrm>
          <a:off x="4448391" y="1441710"/>
          <a:ext cx="2265160"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800100">
            <a:lnSpc>
              <a:spcPct val="100000"/>
            </a:lnSpc>
            <a:spcBef>
              <a:spcPct val="0"/>
            </a:spcBef>
            <a:spcAft>
              <a:spcPct val="35000"/>
            </a:spcAft>
            <a:buNone/>
          </a:pPr>
          <a:r>
            <a:rPr lang="en-US" sz="1800" kern="1200"/>
            <a:t>TBAL-Purchase, Cash Advance, Special Transaction</a:t>
          </a:r>
        </a:p>
        <a:p>
          <a:pPr marL="0" lvl="0" indent="0" algn="l" defTabSz="800100">
            <a:lnSpc>
              <a:spcPct val="100000"/>
            </a:lnSpc>
            <a:spcBef>
              <a:spcPct val="0"/>
            </a:spcBef>
            <a:spcAft>
              <a:spcPct val="35000"/>
            </a:spcAft>
            <a:buNone/>
          </a:pPr>
          <a:r>
            <a:rPr lang="en-US" sz="1800" kern="1200"/>
            <a:t>TCAT- Purchase, Fees</a:t>
          </a:r>
        </a:p>
      </dsp:txBody>
      <dsp:txXfrm>
        <a:off x="4448391" y="1441710"/>
        <a:ext cx="2265160" cy="12357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4:38:08.01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6:41:11.92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7T13:34:15.329"/>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054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8463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8657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041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406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573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576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627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9995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555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6/7/2022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309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6/7/2022</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88800379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06" r:id="rId6"/>
    <p:sldLayoutId id="2147483802" r:id="rId7"/>
    <p:sldLayoutId id="2147483803" r:id="rId8"/>
    <p:sldLayoutId id="2147483804" r:id="rId9"/>
    <p:sldLayoutId id="2147483805" r:id="rId10"/>
    <p:sldLayoutId id="214748380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quoteinspector.com/images/credit/credit-cards-weathered-wood/"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hyperlink" Target="http://www.wikibit.it/c/cosa-significa-contactless-857/"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Royal_Bank_Plaza,_Toronto,_Canada.jpg"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hyperlink" Target="https://creativecommons.org/licenses/by-nd/3.0/" TargetMode="External"/><Relationship Id="rId5" Type="http://schemas.openxmlformats.org/officeDocument/2006/relationships/hyperlink" Target="https://www.quoteinspector.com/images/car-insurance/car-insurance-1504684342/" TargetMode="Externa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6.xml.rels><?xml version="1.0" encoding="UTF-8" standalone="yes"?>
<Relationships xmlns="http://schemas.openxmlformats.org/package/2006/relationships"><Relationship Id="rId3" Type="http://schemas.openxmlformats.org/officeDocument/2006/relationships/hyperlink" Target="https://www.quoteinspector.com/images/credit/platinum-credit-card-cash/"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hyperlink" Target="https://www.quoteinspector.com/images/credit/too-many-credit-cards/" TargetMode="Externa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www.juku.it/server-vendors-mere-resellers/sales-graph-hand-drawing-on-blackboard/"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halfahundredacrewood.com/2013/07/cc-science-cards.html"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letter&#10;&#10;Description automatically generated">
            <a:extLst>
              <a:ext uri="{FF2B5EF4-FFF2-40B4-BE49-F238E27FC236}">
                <a16:creationId xmlns:a16="http://schemas.microsoft.com/office/drawing/2014/main" id="{3CE22A44-72E3-4AE4-BD86-C6521D9B6C65}"/>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2056" r="-1" b="3653"/>
          <a:stretch/>
        </p:blipFill>
        <p:spPr>
          <a:xfrm>
            <a:off x="20" y="10"/>
            <a:ext cx="1218893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pPr algn="ctr"/>
            <a:r>
              <a:rPr lang="en-US">
                <a:cs typeface="Calibri Light"/>
              </a:rPr>
              <a:t>CREDIT CARD</a:t>
            </a:r>
            <a:endParaRPr lang="en-US"/>
          </a:p>
        </p:txBody>
      </p:sp>
      <p:sp>
        <p:nvSpPr>
          <p:cNvPr id="3" name="Subtitle 2"/>
          <p:cNvSpPr>
            <a:spLocks noGrp="1"/>
          </p:cNvSpPr>
          <p:nvPr>
            <p:ph type="subTitle" idx="1"/>
          </p:nvPr>
        </p:nvSpPr>
        <p:spPr>
          <a:xfrm>
            <a:off x="1524000" y="4599432"/>
            <a:ext cx="9144000" cy="1225296"/>
          </a:xfrm>
        </p:spPr>
        <p:txBody>
          <a:bodyPr vert="horz" lIns="91440" tIns="45720" rIns="91440" bIns="45720" rtlCol="0">
            <a:normAutofit/>
          </a:bodyPr>
          <a:lstStyle/>
          <a:p>
            <a:pPr algn="ctr">
              <a:lnSpc>
                <a:spcPct val="100000"/>
              </a:lnSpc>
            </a:pPr>
            <a:r>
              <a:rPr lang="en-US" sz="1800"/>
              <a:t>By VANDANA C V</a:t>
            </a:r>
          </a:p>
          <a:p>
            <a:pPr algn="ctr">
              <a:lnSpc>
                <a:spcPct val="100000"/>
              </a:lnSpc>
            </a:pPr>
            <a:r>
              <a:rPr lang="en-US" sz="1800"/>
              <a:t>Emp ID:46133800</a:t>
            </a:r>
          </a:p>
          <a:p>
            <a:pPr algn="ctr">
              <a:lnSpc>
                <a:spcPct val="100000"/>
              </a:lnSpc>
            </a:pPr>
            <a:r>
              <a:rPr lang="en-US" sz="1800"/>
              <a:t>CAPGEMINI</a:t>
            </a:r>
          </a:p>
        </p:txBody>
      </p:sp>
      <p:sp>
        <p:nvSpPr>
          <p:cNvPr id="97"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5BDA17-75B3-4BBC-98D1-8ED1EAE9DA2D}"/>
              </a:ext>
            </a:extLst>
          </p:cNvPr>
          <p:cNvSpPr>
            <a:spLocks noGrp="1"/>
          </p:cNvSpPr>
          <p:nvPr>
            <p:ph type="title"/>
          </p:nvPr>
        </p:nvSpPr>
        <p:spPr>
          <a:xfrm>
            <a:off x="838200" y="365125"/>
            <a:ext cx="10515600" cy="1325563"/>
          </a:xfrm>
        </p:spPr>
        <p:txBody>
          <a:bodyPr>
            <a:normAutofit/>
          </a:bodyPr>
          <a:lstStyle/>
          <a:p>
            <a:pPr>
              <a:lnSpc>
                <a:spcPct val="90000"/>
              </a:lnSpc>
            </a:pPr>
            <a:r>
              <a:rPr lang="en-US" sz="6200">
                <a:solidFill>
                  <a:schemeClr val="accent1"/>
                </a:solidFill>
              </a:rPr>
              <a:t>Fullfillment</a:t>
            </a:r>
            <a:endParaRPr lang="en-US">
              <a:solidFill>
                <a:schemeClr val="accent1"/>
              </a:solidFill>
            </a:endParaRPr>
          </a:p>
        </p:txBody>
      </p:sp>
      <p:graphicFrame>
        <p:nvGraphicFramePr>
          <p:cNvPr id="34" name="Content Placeholder 2">
            <a:extLst>
              <a:ext uri="{FF2B5EF4-FFF2-40B4-BE49-F238E27FC236}">
                <a16:creationId xmlns:a16="http://schemas.microsoft.com/office/drawing/2014/main" id="{2FDF4826-1DC1-45EB-BF54-71A5C6809C86}"/>
              </a:ext>
            </a:extLst>
          </p:cNvPr>
          <p:cNvGraphicFramePr>
            <a:graphicFrameLocks noGrp="1"/>
          </p:cNvGraphicFramePr>
          <p:nvPr>
            <p:ph idx="1"/>
            <p:extLst>
              <p:ext uri="{D42A27DB-BD31-4B8C-83A1-F6EECF244321}">
                <p14:modId xmlns:p14="http://schemas.microsoft.com/office/powerpoint/2010/main" val="16278692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94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Service Reception Official · Free image on Pixabay">
            <a:extLst>
              <a:ext uri="{FF2B5EF4-FFF2-40B4-BE49-F238E27FC236}">
                <a16:creationId xmlns:a16="http://schemas.microsoft.com/office/drawing/2014/main" id="{591B198C-B42E-DC2D-5379-370690E8AE5E}"/>
              </a:ext>
            </a:extLst>
          </p:cNvPr>
          <p:cNvPicPr>
            <a:picLocks noChangeAspect="1"/>
          </p:cNvPicPr>
          <p:nvPr/>
        </p:nvPicPr>
        <p:blipFill rotWithShape="1">
          <a:blip r:embed="rId2">
            <a:alphaModFix amt="40000"/>
          </a:blip>
          <a:srcRect t="21329"/>
          <a:stretch/>
        </p:blipFill>
        <p:spPr>
          <a:xfrm>
            <a:off x="20" y="10"/>
            <a:ext cx="12191979" cy="6857990"/>
          </a:xfrm>
          <a:prstGeom prst="rect">
            <a:avLst/>
          </a:prstGeom>
        </p:spPr>
      </p:pic>
      <p:sp>
        <p:nvSpPr>
          <p:cNvPr id="2" name="Title 1">
            <a:extLst>
              <a:ext uri="{FF2B5EF4-FFF2-40B4-BE49-F238E27FC236}">
                <a16:creationId xmlns:a16="http://schemas.microsoft.com/office/drawing/2014/main" id="{EBA74330-19D3-4693-B3AF-04E3C3E67FE2}"/>
              </a:ext>
            </a:extLst>
          </p:cNvPr>
          <p:cNvSpPr>
            <a:spLocks noGrp="1"/>
          </p:cNvSpPr>
          <p:nvPr>
            <p:ph type="title"/>
          </p:nvPr>
        </p:nvSpPr>
        <p:spPr>
          <a:xfrm>
            <a:off x="838200" y="365125"/>
            <a:ext cx="10515600" cy="1325563"/>
          </a:xfrm>
        </p:spPr>
        <p:txBody>
          <a:bodyPr>
            <a:normAutofit/>
          </a:bodyPr>
          <a:lstStyle/>
          <a:p>
            <a:r>
              <a:rPr lang="en-US" sz="7200"/>
              <a:t>Servicing</a:t>
            </a:r>
          </a:p>
        </p:txBody>
      </p:sp>
      <p:sp>
        <p:nvSpPr>
          <p:cNvPr id="18"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58D95F-D7B2-4D51-8873-DDBEF6263937}"/>
              </a:ext>
            </a:extLst>
          </p:cNvPr>
          <p:cNvSpPr>
            <a:spLocks noGrp="1"/>
          </p:cNvSpPr>
          <p:nvPr>
            <p:ph idx="1"/>
          </p:nvPr>
        </p:nvSpPr>
        <p:spPr>
          <a:xfrm>
            <a:off x="838200" y="2004446"/>
            <a:ext cx="10515600" cy="4176897"/>
          </a:xfrm>
        </p:spPr>
        <p:txBody>
          <a:bodyPr vert="horz" lIns="91440" tIns="45720" rIns="91440" bIns="45720" rtlCol="0">
            <a:normAutofit/>
          </a:bodyPr>
          <a:lstStyle/>
          <a:p>
            <a:pPr>
              <a:spcBef>
                <a:spcPts val="0"/>
              </a:spcBef>
              <a:spcAft>
                <a:spcPts val="600"/>
              </a:spcAft>
            </a:pPr>
            <a:endParaRPr lang="en-US"/>
          </a:p>
          <a:p>
            <a:pPr marL="342900" indent="-342900">
              <a:spcBef>
                <a:spcPts val="0"/>
              </a:spcBef>
              <a:spcAft>
                <a:spcPts val="600"/>
              </a:spcAft>
              <a:buFont typeface="Wingdings,Sans-Serif" panose="020B0604020202020204" pitchFamily="34" charset="0"/>
              <a:buChar char="Ø"/>
            </a:pPr>
            <a:r>
              <a:rPr lang="en-US">
                <a:ea typeface="+mn-lt"/>
                <a:cs typeface="+mn-lt"/>
              </a:rPr>
              <a:t>Managing the customer activity which is done by financial company </a:t>
            </a:r>
          </a:p>
          <a:p>
            <a:pPr marL="342900" indent="-342900">
              <a:spcBef>
                <a:spcPts val="0"/>
              </a:spcBef>
              <a:spcAft>
                <a:spcPts val="600"/>
              </a:spcAft>
              <a:buFont typeface="Wingdings,Sans-Serif" panose="020B0604020202020204" pitchFamily="34" charset="0"/>
              <a:buChar char="Ø"/>
            </a:pPr>
            <a:r>
              <a:rPr lang="en-US">
                <a:ea typeface="+mn-lt"/>
                <a:cs typeface="+mn-lt"/>
              </a:rPr>
              <a:t>Fixing issues and rising requests by customer</a:t>
            </a:r>
          </a:p>
          <a:p>
            <a:pPr marL="342900" indent="-342900">
              <a:spcBef>
                <a:spcPts val="0"/>
              </a:spcBef>
              <a:spcAft>
                <a:spcPts val="600"/>
              </a:spcAft>
              <a:buFont typeface="Wingdings,Sans-Serif" panose="020B0604020202020204" pitchFamily="34" charset="0"/>
              <a:buChar char="Ø"/>
            </a:pPr>
            <a:r>
              <a:rPr lang="en-US">
                <a:ea typeface="+mn-lt"/>
                <a:cs typeface="+mn-lt"/>
              </a:rPr>
              <a:t>Renewal of card, Block the card, illegal usage, Transaction issues </a:t>
            </a:r>
          </a:p>
          <a:p>
            <a:pPr marL="342900" indent="-342900">
              <a:spcBef>
                <a:spcPts val="0"/>
              </a:spcBef>
              <a:spcAft>
                <a:spcPts val="600"/>
              </a:spcAft>
              <a:buFont typeface="Wingdings,Sans-Serif" panose="020B0604020202020204" pitchFamily="34" charset="0"/>
              <a:buChar char="Ø"/>
            </a:pPr>
            <a:r>
              <a:rPr lang="en-US">
                <a:ea typeface="+mn-lt"/>
                <a:cs typeface="+mn-lt"/>
              </a:rPr>
              <a:t>Providing Customer satisfaction by providing on time response </a:t>
            </a:r>
          </a:p>
          <a:p>
            <a:pPr marL="342900" indent="-342900">
              <a:spcBef>
                <a:spcPts val="0"/>
              </a:spcBef>
              <a:spcAft>
                <a:spcPts val="600"/>
              </a:spcAft>
              <a:buFont typeface="Wingdings,Sans-Serif" panose="020B0604020202020204" pitchFamily="34" charset="0"/>
              <a:buChar char="Ø"/>
            </a:pPr>
            <a:r>
              <a:rPr lang="en-US">
                <a:ea typeface="+mn-lt"/>
                <a:cs typeface="+mn-lt"/>
              </a:rPr>
              <a:t>Quality servicing </a:t>
            </a:r>
            <a:endParaRPr lang="en-US"/>
          </a:p>
        </p:txBody>
      </p:sp>
      <p:sp>
        <p:nvSpPr>
          <p:cNvPr id="4" name="TextBox 1">
            <a:extLst>
              <a:ext uri="{FF2B5EF4-FFF2-40B4-BE49-F238E27FC236}">
                <a16:creationId xmlns:a16="http://schemas.microsoft.com/office/drawing/2014/main" id="{DA2BEC7C-D750-4614-94B8-8CB7B2519229}"/>
              </a:ext>
            </a:extLst>
          </p:cNvPr>
          <p:cNvSpPr txBox="1"/>
          <p:nvPr/>
        </p:nvSpPr>
        <p:spPr>
          <a:xfrm>
            <a:off x="8283879" y="1968674"/>
            <a:ext cx="3473884"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sz="2000">
              <a:cs typeface="Arial"/>
            </a:endParaRPr>
          </a:p>
          <a:p>
            <a:pPr marL="342900" indent="-342900">
              <a:spcAft>
                <a:spcPts val="600"/>
              </a:spcAft>
              <a:buFont typeface="Wingdings"/>
              <a:buChar char="Ø"/>
            </a:pPr>
            <a:endParaRPr lang="en-US" sz="2000">
              <a:cs typeface="Arial"/>
            </a:endParaRPr>
          </a:p>
        </p:txBody>
      </p:sp>
    </p:spTree>
    <p:extLst>
      <p:ext uri="{BB962C8B-B14F-4D97-AF65-F5344CB8AC3E}">
        <p14:creationId xmlns:p14="http://schemas.microsoft.com/office/powerpoint/2010/main" val="989754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7E3FF-8297-4DA1-A6A4-28062BE9C619}"/>
              </a:ext>
            </a:extLst>
          </p:cNvPr>
          <p:cNvSpPr>
            <a:spLocks noGrp="1"/>
          </p:cNvSpPr>
          <p:nvPr>
            <p:ph type="title"/>
          </p:nvPr>
        </p:nvSpPr>
        <p:spPr>
          <a:xfrm>
            <a:off x="838200" y="365125"/>
            <a:ext cx="10515600" cy="1325563"/>
          </a:xfrm>
        </p:spPr>
        <p:txBody>
          <a:bodyPr>
            <a:normAutofit/>
          </a:bodyPr>
          <a:lstStyle/>
          <a:p>
            <a:r>
              <a:rPr lang="en-US" sz="6600"/>
              <a:t>Portfolio Management</a:t>
            </a:r>
          </a:p>
        </p:txBody>
      </p:sp>
      <p:sp>
        <p:nvSpPr>
          <p:cNvPr id="3" name="Content Placeholder 2">
            <a:extLst>
              <a:ext uri="{FF2B5EF4-FFF2-40B4-BE49-F238E27FC236}">
                <a16:creationId xmlns:a16="http://schemas.microsoft.com/office/drawing/2014/main" id="{FF0B821E-9A8F-4319-A696-7CE0FE4AB7F1}"/>
              </a:ext>
            </a:extLst>
          </p:cNvPr>
          <p:cNvSpPr>
            <a:spLocks noGrp="1"/>
          </p:cNvSpPr>
          <p:nvPr>
            <p:ph idx="1"/>
          </p:nvPr>
        </p:nvSpPr>
        <p:spPr>
          <a:xfrm>
            <a:off x="838200" y="1929384"/>
            <a:ext cx="10515600" cy="4251960"/>
          </a:xfrm>
        </p:spPr>
        <p:txBody>
          <a:bodyPr vert="horz" lIns="91440" tIns="45720" rIns="91440" bIns="45720" rtlCol="0">
            <a:normAutofit/>
          </a:bodyPr>
          <a:lstStyle/>
          <a:p>
            <a:pPr>
              <a:lnSpc>
                <a:spcPct val="100000"/>
              </a:lnSpc>
            </a:pPr>
            <a:r>
              <a:rPr lang="en-US" sz="2400"/>
              <a:t>Portfolio management is an art and science of making decisions about matching investments to objectives, asset allocation to individuals and balancing risk against performance.</a:t>
            </a:r>
          </a:p>
          <a:p>
            <a:pPr>
              <a:lnSpc>
                <a:spcPct val="100000"/>
              </a:lnSpc>
            </a:pPr>
            <a:r>
              <a:rPr lang="en-US" sz="2400"/>
              <a:t>It is a key skill that one requires for managing investment effectively</a:t>
            </a:r>
          </a:p>
          <a:p>
            <a:pPr>
              <a:lnSpc>
                <a:spcPct val="100000"/>
              </a:lnSpc>
            </a:pPr>
            <a:r>
              <a:rPr lang="en-US" sz="2400"/>
              <a:t>It is the are of selecting the right investment tool in the right proportion to generate optimum returns with a balance of risk from the investment made.</a:t>
            </a:r>
          </a:p>
          <a:p>
            <a:pPr>
              <a:lnSpc>
                <a:spcPct val="100000"/>
              </a:lnSpc>
            </a:pPr>
            <a:r>
              <a:rPr lang="en-US" sz="2400"/>
              <a:t>The major objective of portfolio management are </a:t>
            </a:r>
          </a:p>
          <a:p>
            <a:pPr marL="514350" indent="-514350">
              <a:lnSpc>
                <a:spcPct val="100000"/>
              </a:lnSpc>
              <a:buAutoNum type="arabicPeriod"/>
            </a:pPr>
            <a:r>
              <a:rPr lang="en-US" sz="2400"/>
              <a:t>Capital growth</a:t>
            </a:r>
          </a:p>
          <a:p>
            <a:pPr marL="514350" indent="-514350">
              <a:lnSpc>
                <a:spcPct val="100000"/>
              </a:lnSpc>
              <a:buAutoNum type="arabicPeriod"/>
            </a:pPr>
            <a:r>
              <a:rPr lang="en-US" sz="2400"/>
              <a:t>Diversification of Risk</a:t>
            </a:r>
          </a:p>
          <a:p>
            <a:pPr marL="514350" indent="-514350">
              <a:lnSpc>
                <a:spcPct val="100000"/>
              </a:lnSpc>
              <a:buAutoNum type="arabicPeriod"/>
            </a:pPr>
            <a:r>
              <a:rPr lang="en-US" sz="2400"/>
              <a:t>Consistant Planning</a:t>
            </a:r>
          </a:p>
        </p:txBody>
      </p:sp>
    </p:spTree>
    <p:extLst>
      <p:ext uri="{BB962C8B-B14F-4D97-AF65-F5344CB8AC3E}">
        <p14:creationId xmlns:p14="http://schemas.microsoft.com/office/powerpoint/2010/main" val="121317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9A0FC3-B5BE-4AF6-A34D-7462598A5F01}"/>
              </a:ext>
            </a:extLst>
          </p:cNvPr>
          <p:cNvSpPr txBox="1"/>
          <p:nvPr/>
        </p:nvSpPr>
        <p:spPr>
          <a:xfrm>
            <a:off x="6248400" y="1933575"/>
            <a:ext cx="39243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endParaRPr lang="en-US" sz="2400"/>
          </a:p>
        </p:txBody>
      </p:sp>
      <p:sp>
        <p:nvSpPr>
          <p:cNvPr id="2" name="Title 1">
            <a:extLst>
              <a:ext uri="{FF2B5EF4-FFF2-40B4-BE49-F238E27FC236}">
                <a16:creationId xmlns:a16="http://schemas.microsoft.com/office/drawing/2014/main" id="{9A4AF954-7E3A-4FB6-AAE4-96C81C389022}"/>
              </a:ext>
            </a:extLst>
          </p:cNvPr>
          <p:cNvSpPr>
            <a:spLocks noGrp="1"/>
          </p:cNvSpPr>
          <p:nvPr>
            <p:ph type="title"/>
          </p:nvPr>
        </p:nvSpPr>
        <p:spPr>
          <a:xfrm>
            <a:off x="635000" y="634029"/>
            <a:ext cx="10921640" cy="1314698"/>
          </a:xfrm>
        </p:spPr>
        <p:txBody>
          <a:bodyPr anchor="ctr">
            <a:normAutofit/>
          </a:bodyPr>
          <a:lstStyle/>
          <a:p>
            <a:pPr algn="ctr"/>
            <a:r>
              <a:rPr lang="en-US" sz="7200"/>
              <a:t>Pros &amp; Cons</a:t>
            </a:r>
          </a:p>
        </p:txBody>
      </p:sp>
      <p:graphicFrame>
        <p:nvGraphicFramePr>
          <p:cNvPr id="16" name="Content Placeholder 2">
            <a:extLst>
              <a:ext uri="{FF2B5EF4-FFF2-40B4-BE49-F238E27FC236}">
                <a16:creationId xmlns:a16="http://schemas.microsoft.com/office/drawing/2014/main" id="{DD7185DC-9D63-4B5D-A522-5F40306E86F5}"/>
              </a:ext>
            </a:extLst>
          </p:cNvPr>
          <p:cNvGraphicFramePr>
            <a:graphicFrameLocks noGrp="1"/>
          </p:cNvGraphicFramePr>
          <p:nvPr>
            <p:ph idx="1"/>
            <p:extLst>
              <p:ext uri="{D42A27DB-BD31-4B8C-83A1-F6EECF244321}">
                <p14:modId xmlns:p14="http://schemas.microsoft.com/office/powerpoint/2010/main" val="3272011647"/>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878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1F97E-8AA9-4B5C-8D37-00F5C6D82A14}"/>
              </a:ext>
            </a:extLst>
          </p:cNvPr>
          <p:cNvSpPr>
            <a:spLocks noGrp="1"/>
          </p:cNvSpPr>
          <p:nvPr>
            <p:ph type="title"/>
          </p:nvPr>
        </p:nvSpPr>
        <p:spPr>
          <a:xfrm>
            <a:off x="635000" y="640823"/>
            <a:ext cx="3418659" cy="5583148"/>
          </a:xfrm>
        </p:spPr>
        <p:txBody>
          <a:bodyPr anchor="ctr">
            <a:normAutofit/>
          </a:bodyPr>
          <a:lstStyle/>
          <a:p>
            <a:r>
              <a:rPr lang="en-US" sz="4200"/>
              <a:t>Some more information</a:t>
            </a:r>
          </a:p>
        </p:txBody>
      </p:sp>
      <p:sp>
        <p:nvSpPr>
          <p:cNvPr id="16"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E66F1CC-9CB8-4918-87FE-42DD185EE9D3}"/>
              </a:ext>
            </a:extLst>
          </p:cNvPr>
          <p:cNvGraphicFramePr>
            <a:graphicFrameLocks noGrp="1"/>
          </p:cNvGraphicFramePr>
          <p:nvPr>
            <p:ph idx="1"/>
            <p:extLst>
              <p:ext uri="{D42A27DB-BD31-4B8C-83A1-F6EECF244321}">
                <p14:modId xmlns:p14="http://schemas.microsoft.com/office/powerpoint/2010/main" val="5241787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979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851D-3B70-4D9D-8D21-7FBBC79C2EFB}"/>
              </a:ext>
            </a:extLst>
          </p:cNvPr>
          <p:cNvSpPr>
            <a:spLocks noGrp="1"/>
          </p:cNvSpPr>
          <p:nvPr>
            <p:ph type="title"/>
          </p:nvPr>
        </p:nvSpPr>
        <p:spPr/>
        <p:txBody>
          <a:bodyPr/>
          <a:lstStyle/>
          <a:p>
            <a:r>
              <a:rPr lang="en-US"/>
              <a:t>Credit Card Terminologies</a:t>
            </a:r>
          </a:p>
        </p:txBody>
      </p:sp>
      <p:sp>
        <p:nvSpPr>
          <p:cNvPr id="3" name="Content Placeholder 2">
            <a:extLst>
              <a:ext uri="{FF2B5EF4-FFF2-40B4-BE49-F238E27FC236}">
                <a16:creationId xmlns:a16="http://schemas.microsoft.com/office/drawing/2014/main" id="{DABDB3CD-632B-4296-8A76-932C430F447C}"/>
              </a:ext>
            </a:extLst>
          </p:cNvPr>
          <p:cNvSpPr>
            <a:spLocks noGrp="1"/>
          </p:cNvSpPr>
          <p:nvPr>
            <p:ph idx="1"/>
          </p:nvPr>
        </p:nvSpPr>
        <p:spPr/>
        <p:txBody>
          <a:bodyPr vert="horz" lIns="91440" tIns="45720" rIns="91440" bIns="45720" rtlCol="0" anchor="t">
            <a:normAutofit fontScale="55000" lnSpcReduction="20000"/>
          </a:bodyPr>
          <a:lstStyle/>
          <a:p>
            <a:r>
              <a:rPr lang="en-US" b="1">
                <a:ea typeface="+mn-lt"/>
                <a:cs typeface="+mn-lt"/>
              </a:rPr>
              <a:t>Annual percentage rate</a:t>
            </a:r>
            <a:r>
              <a:rPr lang="en-US">
                <a:ea typeface="+mn-lt"/>
                <a:cs typeface="+mn-lt"/>
              </a:rPr>
              <a:t> (APR) refers to the yearly interest generated by a sum that's charged to borrowers or paid to investors. APR is expressed as a percentage that represents the actual yearly cost of funds over the term of a loan or income earned on an investment.</a:t>
            </a:r>
          </a:p>
          <a:p>
            <a:r>
              <a:rPr lang="en-US" b="1">
                <a:ea typeface="+mn-lt"/>
                <a:cs typeface="+mn-lt"/>
              </a:rPr>
              <a:t>credit limit </a:t>
            </a:r>
            <a:r>
              <a:rPr lang="en-US">
                <a:ea typeface="+mn-lt"/>
                <a:cs typeface="+mn-lt"/>
              </a:rPr>
              <a:t>also known as a credit line, is the maximum amount of money you can borrow under a revolving credit agreement</a:t>
            </a:r>
          </a:p>
          <a:p>
            <a:r>
              <a:rPr lang="en-US" b="1">
                <a:ea typeface="+mn-lt"/>
                <a:cs typeface="+mn-lt"/>
              </a:rPr>
              <a:t>Available credit</a:t>
            </a:r>
            <a:r>
              <a:rPr lang="en-US">
                <a:ea typeface="+mn-lt"/>
                <a:cs typeface="+mn-lt"/>
              </a:rPr>
              <a:t> is the difference between the total credit limit and the amount that the borrower has accumulated through their purchases</a:t>
            </a:r>
          </a:p>
          <a:p>
            <a:r>
              <a:rPr lang="en-US">
                <a:ea typeface="+mn-lt"/>
                <a:cs typeface="+mn-lt"/>
              </a:rPr>
              <a:t> </a:t>
            </a:r>
            <a:r>
              <a:rPr lang="en-US" b="1">
                <a:ea typeface="+mn-lt"/>
                <a:cs typeface="+mn-lt"/>
              </a:rPr>
              <a:t>outstanding </a:t>
            </a:r>
            <a:r>
              <a:rPr lang="en-US">
                <a:ea typeface="+mn-lt"/>
                <a:cs typeface="+mn-lt"/>
              </a:rPr>
              <a:t>balance is the amount you owe on any debt that charges interest.</a:t>
            </a:r>
          </a:p>
          <a:p>
            <a:r>
              <a:rPr lang="en-US" b="1">
                <a:ea typeface="+mn-lt"/>
                <a:cs typeface="+mn-lt"/>
              </a:rPr>
              <a:t>cash advance</a:t>
            </a:r>
            <a:r>
              <a:rPr lang="en-US">
                <a:ea typeface="+mn-lt"/>
                <a:cs typeface="+mn-lt"/>
              </a:rPr>
              <a:t> on your credit card is an amount of cash borrowed against your credit limit.</a:t>
            </a:r>
          </a:p>
          <a:p>
            <a:r>
              <a:rPr lang="en-US" b="1">
                <a:ea typeface="+mn-lt"/>
                <a:cs typeface="+mn-lt"/>
              </a:rPr>
              <a:t>Credit bureau</a:t>
            </a:r>
            <a:r>
              <a:rPr lang="en-US">
                <a:ea typeface="+mn-lt"/>
                <a:cs typeface="+mn-lt"/>
              </a:rPr>
              <a:t> a company which collects information relating to the credit ratings of individuals and makes it available to banks, finance companies, etc.</a:t>
            </a:r>
            <a:endParaRPr lang="en-US"/>
          </a:p>
          <a:p>
            <a:r>
              <a:rPr lang="en-US" b="1">
                <a:ea typeface="+mn-lt"/>
                <a:cs typeface="+mn-lt"/>
              </a:rPr>
              <a:t>grace period</a:t>
            </a:r>
            <a:r>
              <a:rPr lang="en-US">
                <a:ea typeface="+mn-lt"/>
                <a:cs typeface="+mn-lt"/>
              </a:rPr>
              <a:t> is the number of days between a consumer’s credit card statement date and payment due date when interest does not accrue.</a:t>
            </a:r>
            <a:endParaRPr lang="en-US"/>
          </a:p>
          <a:p>
            <a:r>
              <a:rPr lang="en-US">
                <a:ea typeface="+mn-lt"/>
                <a:cs typeface="+mn-lt"/>
              </a:rPr>
              <a:t> </a:t>
            </a:r>
            <a:r>
              <a:rPr lang="en-US" b="1">
                <a:ea typeface="+mn-lt"/>
                <a:cs typeface="+mn-lt"/>
              </a:rPr>
              <a:t>credit score</a:t>
            </a:r>
            <a:r>
              <a:rPr lang="en-US">
                <a:ea typeface="+mn-lt"/>
                <a:cs typeface="+mn-lt"/>
              </a:rPr>
              <a:t> is a statistical number that evaluates a consumer's creditworthiness and is based on credit history. </a:t>
            </a:r>
            <a:endParaRPr lang="en-US"/>
          </a:p>
          <a:p>
            <a:r>
              <a:rPr lang="en-US" b="1"/>
              <a:t>Due date</a:t>
            </a:r>
            <a:r>
              <a:rPr lang="en-US"/>
              <a:t>-is</a:t>
            </a:r>
            <a:r>
              <a:rPr lang="en-US">
                <a:ea typeface="+mn-lt"/>
                <a:cs typeface="+mn-lt"/>
              </a:rPr>
              <a:t> the date by which you need to pay your credit card outstanding every month.</a:t>
            </a:r>
          </a:p>
          <a:p>
            <a:r>
              <a:rPr lang="en-US" b="1"/>
              <a:t>Past due</a:t>
            </a:r>
            <a:r>
              <a:rPr lang="en-US"/>
              <a:t>-When</a:t>
            </a:r>
            <a:r>
              <a:rPr lang="en-US">
                <a:ea typeface="+mn-lt"/>
                <a:cs typeface="+mn-lt"/>
              </a:rPr>
              <a:t> an account is considered past due, that means the minimum required payment was not applied to the account as of the last payment due date.</a:t>
            </a:r>
            <a:endParaRPr lang="en-US"/>
          </a:p>
          <a:p>
            <a:r>
              <a:rPr lang="en-US" b="1"/>
              <a:t>Minimum payment</a:t>
            </a:r>
            <a:r>
              <a:rPr lang="en-US"/>
              <a:t>-It’s the minimum payment done in order to escape from PD</a:t>
            </a:r>
          </a:p>
          <a:p>
            <a:endParaRPr lang="en-US"/>
          </a:p>
        </p:txBody>
      </p:sp>
    </p:spTree>
    <p:extLst>
      <p:ext uri="{BB962C8B-B14F-4D97-AF65-F5344CB8AC3E}">
        <p14:creationId xmlns:p14="http://schemas.microsoft.com/office/powerpoint/2010/main" val="4172766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0AF55-515B-496A-B6C0-36D3B54A35C3}"/>
              </a:ext>
            </a:extLst>
          </p:cNvPr>
          <p:cNvSpPr>
            <a:spLocks noGrp="1"/>
          </p:cNvSpPr>
          <p:nvPr>
            <p:ph type="title"/>
          </p:nvPr>
        </p:nvSpPr>
        <p:spPr>
          <a:xfrm>
            <a:off x="484800" y="1057054"/>
            <a:ext cx="6508315" cy="1071895"/>
          </a:xfrm>
        </p:spPr>
        <p:txBody>
          <a:bodyPr anchor="b">
            <a:normAutofit/>
          </a:bodyPr>
          <a:lstStyle/>
          <a:p>
            <a:r>
              <a:rPr lang="en-US"/>
              <a:t>Credit Card Anatomy</a:t>
            </a:r>
          </a:p>
        </p:txBody>
      </p:sp>
      <p:sp>
        <p:nvSpPr>
          <p:cNvPr id="4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E2D61F"/>
          </a:solidFill>
          <a:ln w="38100" cap="rnd">
            <a:solidFill>
              <a:srgbClr val="E2D61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139834-0AA5-4530-8F10-D0754C735A56}"/>
              </a:ext>
            </a:extLst>
          </p:cNvPr>
          <p:cNvSpPr>
            <a:spLocks noGrp="1"/>
          </p:cNvSpPr>
          <p:nvPr>
            <p:ph idx="1"/>
          </p:nvPr>
        </p:nvSpPr>
        <p:spPr>
          <a:xfrm>
            <a:off x="630936" y="2807208"/>
            <a:ext cx="6362177" cy="3483780"/>
          </a:xfrm>
        </p:spPr>
        <p:txBody>
          <a:bodyPr vert="horz" lIns="91440" tIns="45720" rIns="91440" bIns="45720" rtlCol="0" anchor="t">
            <a:normAutofit fontScale="70000" lnSpcReduction="20000"/>
          </a:bodyPr>
          <a:lstStyle/>
          <a:p>
            <a:pPr marL="514350" indent="-514350">
              <a:lnSpc>
                <a:spcPct val="100000"/>
              </a:lnSpc>
              <a:buAutoNum type="arabicPeriod"/>
            </a:pPr>
            <a:r>
              <a:rPr lang="en-US" sz="1900" b="1"/>
              <a:t>Issuing bank logo</a:t>
            </a:r>
          </a:p>
          <a:p>
            <a:pPr marL="514350" indent="-514350">
              <a:lnSpc>
                <a:spcPct val="100000"/>
              </a:lnSpc>
              <a:buAutoNum type="arabicPeriod"/>
            </a:pPr>
            <a:r>
              <a:rPr lang="en-US" sz="1900" b="1"/>
              <a:t>EMV</a:t>
            </a:r>
            <a:r>
              <a:rPr lang="en-US" sz="1900"/>
              <a:t> chip-</a:t>
            </a:r>
            <a:r>
              <a:rPr lang="en-US" sz="1900">
                <a:ea typeface="+mn-lt"/>
                <a:cs typeface="+mn-lt"/>
              </a:rPr>
              <a:t>An EMV chip is an</a:t>
            </a:r>
            <a:r>
              <a:rPr lang="en-US" sz="1900" b="1">
                <a:ea typeface="+mn-lt"/>
                <a:cs typeface="+mn-lt"/>
              </a:rPr>
              <a:t> </a:t>
            </a:r>
            <a:r>
              <a:rPr lang="en-US" sz="1900">
                <a:ea typeface="+mn-lt"/>
                <a:cs typeface="+mn-lt"/>
              </a:rPr>
              <a:t>embedded microprocessor chip in payment cards such as credit and debit cards which stores and protects cardholder data</a:t>
            </a:r>
          </a:p>
          <a:p>
            <a:pPr marL="514350" indent="-514350">
              <a:lnSpc>
                <a:spcPct val="100000"/>
              </a:lnSpc>
              <a:buAutoNum type="arabicPeriod"/>
            </a:pPr>
            <a:r>
              <a:rPr lang="en-US" sz="1900" b="1"/>
              <a:t>Card</a:t>
            </a:r>
            <a:r>
              <a:rPr lang="en-US" sz="1900" b="1">
                <a:ea typeface="+mn-lt"/>
                <a:cs typeface="+mn-lt"/>
              </a:rPr>
              <a:t> number</a:t>
            </a:r>
            <a:r>
              <a:rPr lang="en-US" sz="1900">
                <a:ea typeface="+mn-lt"/>
                <a:cs typeface="+mn-lt"/>
              </a:rPr>
              <a:t>-A credit card number is the unique number imprinted on a</a:t>
            </a:r>
            <a:r>
              <a:rPr lang="en-US" sz="1900" b="1">
                <a:ea typeface="+mn-lt"/>
                <a:cs typeface="+mn-lt"/>
              </a:rPr>
              <a:t> </a:t>
            </a:r>
            <a:r>
              <a:rPr lang="en-US" sz="1900">
                <a:ea typeface="+mn-lt"/>
                <a:cs typeface="+mn-lt"/>
              </a:rPr>
              <a:t>credit card. The first six digits on a credit card are called the issuer identification number.</a:t>
            </a:r>
          </a:p>
          <a:p>
            <a:pPr marL="514350" indent="-514350">
              <a:lnSpc>
                <a:spcPct val="100000"/>
              </a:lnSpc>
              <a:buAutoNum type="arabicPeriod"/>
            </a:pPr>
            <a:r>
              <a:rPr lang="en-US" sz="1900" b="1">
                <a:ea typeface="+mn-lt"/>
                <a:cs typeface="+mn-lt"/>
              </a:rPr>
              <a:t>Card holder name</a:t>
            </a:r>
          </a:p>
          <a:p>
            <a:pPr marL="514350" indent="-514350">
              <a:lnSpc>
                <a:spcPct val="100000"/>
              </a:lnSpc>
              <a:buAutoNum type="arabicPeriod"/>
            </a:pPr>
            <a:r>
              <a:rPr lang="en-US" sz="1900" b="1">
                <a:ea typeface="+mn-lt"/>
                <a:cs typeface="+mn-lt"/>
              </a:rPr>
              <a:t>Hologram</a:t>
            </a:r>
            <a:r>
              <a:rPr lang="en-US" sz="1900">
                <a:ea typeface="+mn-lt"/>
                <a:cs typeface="+mn-lt"/>
              </a:rPr>
              <a:t>- The holograms found on credit cards are made up of several layers of images taken at different angles and stacked on top of one another. </a:t>
            </a:r>
            <a:endParaRPr lang="en-US" sz="1900"/>
          </a:p>
          <a:p>
            <a:pPr marL="514350" indent="-514350">
              <a:lnSpc>
                <a:spcPct val="100000"/>
              </a:lnSpc>
              <a:buAutoNum type="arabicPeriod"/>
            </a:pPr>
            <a:r>
              <a:rPr lang="en-US" sz="1900" b="1">
                <a:ea typeface="+mn-lt"/>
                <a:cs typeface="+mn-lt"/>
              </a:rPr>
              <a:t>Validity date</a:t>
            </a:r>
          </a:p>
          <a:p>
            <a:pPr marL="514350" indent="-514350">
              <a:lnSpc>
                <a:spcPct val="100000"/>
              </a:lnSpc>
              <a:buAutoNum type="arabicPeriod"/>
            </a:pPr>
            <a:r>
              <a:rPr lang="en-US" sz="1900" b="1">
                <a:ea typeface="+mn-lt"/>
                <a:cs typeface="+mn-lt"/>
              </a:rPr>
              <a:t>Magnetic Strip:</a:t>
            </a:r>
            <a:r>
              <a:rPr lang="en-US" sz="1900">
                <a:ea typeface="+mn-lt"/>
                <a:cs typeface="+mn-lt"/>
              </a:rPr>
              <a:t>-The "stripe" contains embedded information that identifies its user</a:t>
            </a:r>
          </a:p>
          <a:p>
            <a:pPr marL="514350" indent="-514350">
              <a:lnSpc>
                <a:spcPct val="100000"/>
              </a:lnSpc>
              <a:buAutoNum type="arabicPeriod"/>
            </a:pPr>
            <a:r>
              <a:rPr lang="en-US" sz="1900" b="1"/>
              <a:t>Card security code</a:t>
            </a:r>
            <a:r>
              <a:rPr lang="en-US" sz="1900"/>
              <a:t>-A</a:t>
            </a:r>
            <a:r>
              <a:rPr lang="en-US" sz="1900">
                <a:ea typeface="+mn-lt"/>
                <a:cs typeface="+mn-lt"/>
              </a:rPr>
              <a:t> card security code (CSC; also known by several other names) is a series of numbers that, in addition to the bank card number, is embossed or printed on a card.</a:t>
            </a:r>
          </a:p>
          <a:p>
            <a:pPr marL="514350" indent="-514350">
              <a:lnSpc>
                <a:spcPct val="100000"/>
              </a:lnSpc>
              <a:buAutoNum type="arabicPeriod"/>
            </a:pPr>
            <a:r>
              <a:rPr lang="en-US" sz="1900" b="1"/>
              <a:t>Contactless chip</a:t>
            </a:r>
            <a:r>
              <a:rPr lang="en-US" sz="1900"/>
              <a:t>-Contactless</a:t>
            </a:r>
            <a:r>
              <a:rPr lang="en-US" sz="1900">
                <a:ea typeface="+mn-lt"/>
                <a:cs typeface="+mn-lt"/>
              </a:rPr>
              <a:t> payment systems are credit cards and debit cards, key fobs, smart cards, or other devices, including smartphones and other mobile devices, that use radio-frequency identification (RFID) or near-field communication</a:t>
            </a:r>
            <a:endParaRPr lang="en-US" sz="1900"/>
          </a:p>
          <a:p>
            <a:pPr marL="514350" indent="-514350">
              <a:lnSpc>
                <a:spcPct val="100000"/>
              </a:lnSpc>
              <a:buAutoNum type="arabicPeriod"/>
            </a:pPr>
            <a:endParaRPr lang="en-US" sz="1900"/>
          </a:p>
        </p:txBody>
      </p:sp>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0" name="Ink 4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1" name="Picture 44" descr="Graphical user interface&#10;&#10;Description automatically generated">
            <a:extLst>
              <a:ext uri="{FF2B5EF4-FFF2-40B4-BE49-F238E27FC236}">
                <a16:creationId xmlns:a16="http://schemas.microsoft.com/office/drawing/2014/main" id="{11E4ACB2-0D60-45C9-B26C-711EC7A1BD76}"/>
              </a:ext>
            </a:extLst>
          </p:cNvPr>
          <p:cNvPicPr>
            <a:picLocks noChangeAspect="1"/>
          </p:cNvPicPr>
          <p:nvPr/>
        </p:nvPicPr>
        <p:blipFill>
          <a:blip r:embed="rId4"/>
          <a:stretch>
            <a:fillRect/>
          </a:stretch>
        </p:blipFill>
        <p:spPr>
          <a:xfrm>
            <a:off x="6929857" y="1356258"/>
            <a:ext cx="5348406" cy="4145486"/>
          </a:xfrm>
          <a:prstGeom prst="rect">
            <a:avLst/>
          </a:prstGeom>
        </p:spPr>
      </p:pic>
      <p:pic>
        <p:nvPicPr>
          <p:cNvPr id="45" name="Picture 46">
            <a:extLst>
              <a:ext uri="{FF2B5EF4-FFF2-40B4-BE49-F238E27FC236}">
                <a16:creationId xmlns:a16="http://schemas.microsoft.com/office/drawing/2014/main" id="{3A51787C-5A46-4429-82A4-4303259E7B7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204537" y="2206408"/>
            <a:ext cx="457201" cy="284446"/>
          </a:xfrm>
          <a:prstGeom prst="rect">
            <a:avLst/>
          </a:prstGeom>
        </p:spPr>
      </p:pic>
      <p:cxnSp>
        <p:nvCxnSpPr>
          <p:cNvPr id="51" name="Straight Arrow Connector 50">
            <a:extLst>
              <a:ext uri="{FF2B5EF4-FFF2-40B4-BE49-F238E27FC236}">
                <a16:creationId xmlns:a16="http://schemas.microsoft.com/office/drawing/2014/main" id="{ACD37930-3278-4EBB-A256-38D3381F0060}"/>
              </a:ext>
            </a:extLst>
          </p:cNvPr>
          <p:cNvCxnSpPr/>
          <p:nvPr/>
        </p:nvCxnSpPr>
        <p:spPr>
          <a:xfrm>
            <a:off x="10486064" y="2408081"/>
            <a:ext cx="1075151" cy="31314"/>
          </a:xfrm>
          <a:prstGeom prst="straightConnector1">
            <a:avLst/>
          </a:prstGeom>
          <a:ln>
            <a:solidFill>
              <a:srgbClr val="0070C0"/>
            </a:solidFill>
          </a:ln>
        </p:spPr>
        <p:style>
          <a:lnRef idx="3">
            <a:schemeClr val="accent3"/>
          </a:lnRef>
          <a:fillRef idx="0">
            <a:schemeClr val="accent3"/>
          </a:fillRef>
          <a:effectRef idx="2">
            <a:schemeClr val="accent3"/>
          </a:effectRef>
          <a:fontRef idx="minor">
            <a:schemeClr val="tx1"/>
          </a:fontRef>
        </p:style>
      </p:cxnSp>
      <p:sp>
        <p:nvSpPr>
          <p:cNvPr id="52" name="TextBox 51">
            <a:extLst>
              <a:ext uri="{FF2B5EF4-FFF2-40B4-BE49-F238E27FC236}">
                <a16:creationId xmlns:a16="http://schemas.microsoft.com/office/drawing/2014/main" id="{0E624F4C-B615-4A21-A179-59C2B7A8842C}"/>
              </a:ext>
            </a:extLst>
          </p:cNvPr>
          <p:cNvSpPr txBox="1"/>
          <p:nvPr/>
        </p:nvSpPr>
        <p:spPr>
          <a:xfrm>
            <a:off x="11600015" y="2205494"/>
            <a:ext cx="279747" cy="369332"/>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latin typeface="Times"/>
                <a:cs typeface="Times"/>
              </a:rPr>
              <a:t>9</a:t>
            </a:r>
          </a:p>
        </p:txBody>
      </p:sp>
    </p:spTree>
    <p:extLst>
      <p:ext uri="{BB962C8B-B14F-4D97-AF65-F5344CB8AC3E}">
        <p14:creationId xmlns:p14="http://schemas.microsoft.com/office/powerpoint/2010/main" val="3793535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65588-C1DC-417B-A039-714E160DA7A0}"/>
              </a:ext>
            </a:extLst>
          </p:cNvPr>
          <p:cNvSpPr>
            <a:spLocks noGrp="1"/>
          </p:cNvSpPr>
          <p:nvPr>
            <p:ph type="title"/>
          </p:nvPr>
        </p:nvSpPr>
        <p:spPr>
          <a:xfrm>
            <a:off x="635000" y="634029"/>
            <a:ext cx="10921640" cy="1314698"/>
          </a:xfrm>
        </p:spPr>
        <p:txBody>
          <a:bodyPr anchor="ctr">
            <a:normAutofit/>
          </a:bodyPr>
          <a:lstStyle/>
          <a:p>
            <a:pPr algn="ctr"/>
            <a:r>
              <a:rPr lang="en-US" sz="7200"/>
              <a:t>Credit Card Fees</a:t>
            </a:r>
          </a:p>
        </p:txBody>
      </p:sp>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A62A0AA-FA03-46D3-BB7B-434449CB93FD}"/>
              </a:ext>
            </a:extLst>
          </p:cNvPr>
          <p:cNvGraphicFramePr>
            <a:graphicFrameLocks noGrp="1"/>
          </p:cNvGraphicFramePr>
          <p:nvPr>
            <p:ph idx="1"/>
            <p:extLst>
              <p:ext uri="{D42A27DB-BD31-4B8C-83A1-F6EECF244321}">
                <p14:modId xmlns:p14="http://schemas.microsoft.com/office/powerpoint/2010/main" val="266188013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23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8" name="Rectangle 4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E191B-C9D1-4FBD-8B7E-F3B72046E7E0}"/>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100"/>
              <a:t>Transaction And Authorization</a:t>
            </a:r>
          </a:p>
        </p:txBody>
      </p:sp>
      <p:sp>
        <p:nvSpPr>
          <p:cNvPr id="5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8BA57"/>
          </a:solidFill>
          <a:ln w="38100" cap="rnd">
            <a:solidFill>
              <a:srgbClr val="F8BA5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0BFF500-ADC1-4200-A443-05B45A16BEDB}"/>
              </a:ext>
            </a:extLst>
          </p:cNvPr>
          <p:cNvPicPr>
            <a:picLocks noGrp="1" noChangeAspect="1"/>
          </p:cNvPicPr>
          <p:nvPr>
            <p:ph idx="1"/>
          </p:nvPr>
        </p:nvPicPr>
        <p:blipFill>
          <a:blip r:embed="rId2"/>
          <a:stretch>
            <a:fillRect/>
          </a:stretch>
        </p:blipFill>
        <p:spPr>
          <a:xfrm>
            <a:off x="6006751" y="640080"/>
            <a:ext cx="4509706" cy="5550408"/>
          </a:xfrm>
          <a:prstGeom prst="rect">
            <a:avLst/>
          </a:prstGeom>
        </p:spPr>
      </p:pic>
    </p:spTree>
    <p:extLst>
      <p:ext uri="{BB962C8B-B14F-4D97-AF65-F5344CB8AC3E}">
        <p14:creationId xmlns:p14="http://schemas.microsoft.com/office/powerpoint/2010/main" val="256323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20CF-DB70-45CD-ADD5-4B8889E9B9E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a:t>Luhn's Algorithm</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EC15F"/>
          </a:solidFill>
          <a:ln w="38100" cap="rnd">
            <a:solidFill>
              <a:srgbClr val="FEC15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7021B79-AFB2-42EC-95E1-B43CCF8787F6}"/>
              </a:ext>
            </a:extLst>
          </p:cNvPr>
          <p:cNvPicPr>
            <a:picLocks noGrp="1" noChangeAspect="1"/>
          </p:cNvPicPr>
          <p:nvPr>
            <p:ph idx="1"/>
          </p:nvPr>
        </p:nvPicPr>
        <p:blipFill>
          <a:blip r:embed="rId2"/>
          <a:stretch>
            <a:fillRect/>
          </a:stretch>
        </p:blipFill>
        <p:spPr>
          <a:xfrm>
            <a:off x="5839988" y="264299"/>
            <a:ext cx="5302519" cy="6322845"/>
          </a:xfrm>
          <a:prstGeom prst="rect">
            <a:avLst/>
          </a:prstGeom>
        </p:spPr>
      </p:pic>
    </p:spTree>
    <p:extLst>
      <p:ext uri="{BB962C8B-B14F-4D97-AF65-F5344CB8AC3E}">
        <p14:creationId xmlns:p14="http://schemas.microsoft.com/office/powerpoint/2010/main" val="1419361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BB33A-8B38-46C4-9AD6-E0E323AC913A}"/>
              </a:ext>
            </a:extLst>
          </p:cNvPr>
          <p:cNvSpPr>
            <a:spLocks noGrp="1"/>
          </p:cNvSpPr>
          <p:nvPr>
            <p:ph type="title"/>
          </p:nvPr>
        </p:nvSpPr>
        <p:spPr>
          <a:xfrm>
            <a:off x="5297762" y="329184"/>
            <a:ext cx="6251110" cy="1783080"/>
          </a:xfrm>
        </p:spPr>
        <p:txBody>
          <a:bodyPr anchor="b">
            <a:normAutofit/>
          </a:bodyPr>
          <a:lstStyle/>
          <a:p>
            <a:r>
              <a:rPr lang="en-US" sz="7200"/>
              <a:t>AGENDA</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8D56EC"/>
          </a:solidFill>
          <a:ln w="38100" cap="rnd">
            <a:solidFill>
              <a:srgbClr val="8D56E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1B03CE-10C1-4DC7-8BF4-353C6D89FE21}"/>
              </a:ext>
            </a:extLst>
          </p:cNvPr>
          <p:cNvSpPr>
            <a:spLocks noGrp="1"/>
          </p:cNvSpPr>
          <p:nvPr>
            <p:ph idx="1"/>
          </p:nvPr>
        </p:nvSpPr>
        <p:spPr>
          <a:xfrm>
            <a:off x="5297762" y="2706624"/>
            <a:ext cx="6251110" cy="3483864"/>
          </a:xfrm>
        </p:spPr>
        <p:txBody>
          <a:bodyPr vert="horz" lIns="91440" tIns="45720" rIns="91440" bIns="45720" rtlCol="0">
            <a:normAutofit/>
          </a:bodyPr>
          <a:lstStyle/>
          <a:p>
            <a:pPr>
              <a:lnSpc>
                <a:spcPct val="100000"/>
              </a:lnSpc>
            </a:pPr>
            <a:r>
              <a:rPr lang="en-US" sz="2000"/>
              <a:t>Team Structure</a:t>
            </a:r>
          </a:p>
          <a:p>
            <a:pPr>
              <a:lnSpc>
                <a:spcPct val="100000"/>
              </a:lnSpc>
            </a:pPr>
            <a:r>
              <a:rPr lang="en-US" sz="2000"/>
              <a:t>Credit Card Life Cycle</a:t>
            </a:r>
          </a:p>
          <a:p>
            <a:pPr>
              <a:lnSpc>
                <a:spcPct val="100000"/>
              </a:lnSpc>
            </a:pPr>
            <a:r>
              <a:rPr lang="en-US" sz="2000"/>
              <a:t>Terminologies</a:t>
            </a:r>
          </a:p>
          <a:p>
            <a:pPr>
              <a:lnSpc>
                <a:spcPct val="100000"/>
              </a:lnSpc>
            </a:pPr>
            <a:r>
              <a:rPr lang="en-US" sz="2000"/>
              <a:t>Credit Card fees</a:t>
            </a:r>
          </a:p>
          <a:p>
            <a:pPr>
              <a:lnSpc>
                <a:spcPct val="100000"/>
              </a:lnSpc>
            </a:pPr>
            <a:r>
              <a:rPr lang="en-US" sz="2000"/>
              <a:t>TSP, Transaction &amp; Authorization</a:t>
            </a:r>
          </a:p>
          <a:p>
            <a:pPr>
              <a:lnSpc>
                <a:spcPct val="100000"/>
              </a:lnSpc>
            </a:pPr>
            <a:r>
              <a:rPr lang="en-US" sz="2000"/>
              <a:t>Types Of Cheques</a:t>
            </a:r>
          </a:p>
          <a:p>
            <a:pPr>
              <a:lnSpc>
                <a:spcPct val="100000"/>
              </a:lnSpc>
            </a:pPr>
            <a:r>
              <a:rPr lang="en-US" sz="2000"/>
              <a:t>Credit Card Understandings</a:t>
            </a:r>
          </a:p>
          <a:p>
            <a:pPr>
              <a:lnSpc>
                <a:spcPct val="100000"/>
              </a:lnSpc>
            </a:pPr>
            <a:r>
              <a:rPr lang="en-US" sz="2000"/>
              <a:t>Reward Strategies &amp; Billing</a:t>
            </a:r>
          </a:p>
        </p:txBody>
      </p:sp>
      <p:pic>
        <p:nvPicPr>
          <p:cNvPr id="4" name="Picture 4">
            <a:extLst>
              <a:ext uri="{FF2B5EF4-FFF2-40B4-BE49-F238E27FC236}">
                <a16:creationId xmlns:a16="http://schemas.microsoft.com/office/drawing/2014/main" id="{5C760426-77D8-4547-85B4-A4AB402381B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78"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Box 4">
            <a:extLst>
              <a:ext uri="{FF2B5EF4-FFF2-40B4-BE49-F238E27FC236}">
                <a16:creationId xmlns:a16="http://schemas.microsoft.com/office/drawing/2014/main" id="{F9A6485C-6D53-4025-AE74-1E7B9B3D660B}"/>
              </a:ext>
            </a:extLst>
          </p:cNvPr>
          <p:cNvSpPr txBox="1"/>
          <p:nvPr/>
        </p:nvSpPr>
        <p:spPr>
          <a:xfrm>
            <a:off x="10779434" y="6657945"/>
            <a:ext cx="141256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77017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FC3E8-00F4-44B4-98BF-BB0BFFD89B6A}"/>
              </a:ext>
            </a:extLst>
          </p:cNvPr>
          <p:cNvSpPr>
            <a:spLocks noGrp="1"/>
          </p:cNvSpPr>
          <p:nvPr>
            <p:ph type="title"/>
          </p:nvPr>
        </p:nvSpPr>
        <p:spPr>
          <a:xfrm>
            <a:off x="576072" y="238539"/>
            <a:ext cx="11018520" cy="1434415"/>
          </a:xfrm>
        </p:spPr>
        <p:txBody>
          <a:bodyPr anchor="b">
            <a:normAutofit/>
          </a:bodyPr>
          <a:lstStyle/>
          <a:p>
            <a:pPr>
              <a:lnSpc>
                <a:spcPct val="90000"/>
              </a:lnSpc>
            </a:pPr>
            <a:r>
              <a:rPr lang="en-US" sz="5000"/>
              <a:t>Transaction Special Protocol(TSP)</a:t>
            </a:r>
          </a:p>
        </p:txBody>
      </p:sp>
      <p:sp>
        <p:nvSpPr>
          <p:cNvPr id="2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AA9B141-E2AD-428C-98F8-C46B1D729F30}"/>
              </a:ext>
            </a:extLst>
          </p:cNvPr>
          <p:cNvGraphicFramePr>
            <a:graphicFrameLocks noGrp="1"/>
          </p:cNvGraphicFramePr>
          <p:nvPr>
            <p:ph idx="1"/>
            <p:extLst>
              <p:ext uri="{D42A27DB-BD31-4B8C-83A1-F6EECF244321}">
                <p14:modId xmlns:p14="http://schemas.microsoft.com/office/powerpoint/2010/main" val="172850288"/>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632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DB8CE-6A63-447B-B0A8-4736E4CF13A9}"/>
              </a:ext>
            </a:extLst>
          </p:cNvPr>
          <p:cNvSpPr>
            <a:spLocks noGrp="1"/>
          </p:cNvSpPr>
          <p:nvPr>
            <p:ph type="title"/>
          </p:nvPr>
        </p:nvSpPr>
        <p:spPr>
          <a:xfrm>
            <a:off x="635000" y="634029"/>
            <a:ext cx="10921640" cy="1314698"/>
          </a:xfrm>
        </p:spPr>
        <p:txBody>
          <a:bodyPr anchor="ctr">
            <a:normAutofit/>
          </a:bodyPr>
          <a:lstStyle/>
          <a:p>
            <a:pPr algn="ctr"/>
            <a:r>
              <a:rPr lang="en-US" sz="7200"/>
              <a:t>Types Of Cheques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757A070-B3E1-44ED-A222-9CE892164114}"/>
              </a:ext>
            </a:extLst>
          </p:cNvPr>
          <p:cNvGraphicFramePr>
            <a:graphicFrameLocks noGrp="1"/>
          </p:cNvGraphicFramePr>
          <p:nvPr>
            <p:ph idx="1"/>
            <p:extLst>
              <p:ext uri="{D42A27DB-BD31-4B8C-83A1-F6EECF244321}">
                <p14:modId xmlns:p14="http://schemas.microsoft.com/office/powerpoint/2010/main" val="286956659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06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B5704E-6B0A-4664-9FCE-A98B5E26837E}"/>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Drafter File Creation</a:t>
            </a:r>
          </a:p>
        </p:txBody>
      </p:sp>
      <p:graphicFrame>
        <p:nvGraphicFramePr>
          <p:cNvPr id="5" name="Content Placeholder 2">
            <a:extLst>
              <a:ext uri="{FF2B5EF4-FFF2-40B4-BE49-F238E27FC236}">
                <a16:creationId xmlns:a16="http://schemas.microsoft.com/office/drawing/2014/main" id="{F187A33C-EA9A-4570-B605-9EFA7AD63FBA}"/>
              </a:ext>
            </a:extLst>
          </p:cNvPr>
          <p:cNvGraphicFramePr>
            <a:graphicFrameLocks noGrp="1"/>
          </p:cNvGraphicFramePr>
          <p:nvPr>
            <p:ph idx="1"/>
            <p:extLst>
              <p:ext uri="{D42A27DB-BD31-4B8C-83A1-F6EECF244321}">
                <p14:modId xmlns:p14="http://schemas.microsoft.com/office/powerpoint/2010/main" val="40108883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597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1E712-1729-4D8A-9CEA-37050CFC7226}"/>
              </a:ext>
            </a:extLst>
          </p:cNvPr>
          <p:cNvSpPr>
            <a:spLocks noGrp="1"/>
          </p:cNvSpPr>
          <p:nvPr>
            <p:ph type="title"/>
          </p:nvPr>
        </p:nvSpPr>
        <p:spPr>
          <a:xfrm>
            <a:off x="838200" y="365125"/>
            <a:ext cx="10515600" cy="1325563"/>
          </a:xfrm>
        </p:spPr>
        <p:txBody>
          <a:bodyPr>
            <a:normAutofit/>
          </a:bodyPr>
          <a:lstStyle/>
          <a:p>
            <a:pPr>
              <a:lnSpc>
                <a:spcPct val="90000"/>
              </a:lnSpc>
            </a:pPr>
            <a:r>
              <a:rPr lang="en-US" sz="6800">
                <a:solidFill>
                  <a:schemeClr val="accent1"/>
                </a:solidFill>
              </a:rPr>
              <a:t>Adjustment &amp; Reversal</a:t>
            </a:r>
          </a:p>
        </p:txBody>
      </p:sp>
      <p:graphicFrame>
        <p:nvGraphicFramePr>
          <p:cNvPr id="5" name="Content Placeholder 2">
            <a:extLst>
              <a:ext uri="{FF2B5EF4-FFF2-40B4-BE49-F238E27FC236}">
                <a16:creationId xmlns:a16="http://schemas.microsoft.com/office/drawing/2014/main" id="{F97A1F02-8B66-4C3C-9F10-C75E649641FD}"/>
              </a:ext>
            </a:extLst>
          </p:cNvPr>
          <p:cNvGraphicFramePr>
            <a:graphicFrameLocks noGrp="1"/>
          </p:cNvGraphicFramePr>
          <p:nvPr>
            <p:ph idx="1"/>
            <p:extLst>
              <p:ext uri="{D42A27DB-BD31-4B8C-83A1-F6EECF244321}">
                <p14:modId xmlns:p14="http://schemas.microsoft.com/office/powerpoint/2010/main" val="672838420"/>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28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72272E-58B0-4914-A6DE-3D6636177D06}"/>
              </a:ext>
            </a:extLst>
          </p:cNvPr>
          <p:cNvSpPr>
            <a:spLocks noGrp="1"/>
          </p:cNvSpPr>
          <p:nvPr>
            <p:ph type="title"/>
          </p:nvPr>
        </p:nvSpPr>
        <p:spPr>
          <a:xfrm>
            <a:off x="635001" y="640823"/>
            <a:ext cx="3103194" cy="5583148"/>
          </a:xfrm>
        </p:spPr>
        <p:txBody>
          <a:bodyPr anchor="ctr">
            <a:normAutofit/>
          </a:bodyPr>
          <a:lstStyle/>
          <a:p>
            <a:r>
              <a:rPr lang="en-US" sz="3700">
                <a:solidFill>
                  <a:schemeClr val="bg1"/>
                </a:solidFill>
              </a:rPr>
              <a:t>Commercial And Caribbean Card</a:t>
            </a:r>
          </a:p>
        </p:txBody>
      </p:sp>
      <p:graphicFrame>
        <p:nvGraphicFramePr>
          <p:cNvPr id="5" name="Content Placeholder 2">
            <a:extLst>
              <a:ext uri="{FF2B5EF4-FFF2-40B4-BE49-F238E27FC236}">
                <a16:creationId xmlns:a16="http://schemas.microsoft.com/office/drawing/2014/main" id="{F6DA4F65-3711-4FD5-A345-AB286DB386B4}"/>
              </a:ext>
            </a:extLst>
          </p:cNvPr>
          <p:cNvGraphicFramePr>
            <a:graphicFrameLocks noGrp="1"/>
          </p:cNvGraphicFramePr>
          <p:nvPr>
            <p:ph idx="1"/>
            <p:extLst>
              <p:ext uri="{D42A27DB-BD31-4B8C-83A1-F6EECF244321}">
                <p14:modId xmlns:p14="http://schemas.microsoft.com/office/powerpoint/2010/main" val="39998342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9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380C7-878A-4550-9782-E5A5256F8316}"/>
              </a:ext>
            </a:extLst>
          </p:cNvPr>
          <p:cNvSpPr>
            <a:spLocks noGrp="1"/>
          </p:cNvSpPr>
          <p:nvPr>
            <p:ph type="title"/>
          </p:nvPr>
        </p:nvSpPr>
        <p:spPr>
          <a:xfrm>
            <a:off x="838200" y="365125"/>
            <a:ext cx="10515600" cy="1325563"/>
          </a:xfrm>
        </p:spPr>
        <p:txBody>
          <a:bodyPr>
            <a:normAutofit/>
          </a:bodyPr>
          <a:lstStyle/>
          <a:p>
            <a:pPr>
              <a:lnSpc>
                <a:spcPct val="90000"/>
              </a:lnSpc>
            </a:pPr>
            <a:r>
              <a:rPr lang="en-US" sz="6200">
                <a:solidFill>
                  <a:schemeClr val="accent1"/>
                </a:solidFill>
              </a:rPr>
              <a:t>Reissue, Replacement Card</a:t>
            </a:r>
          </a:p>
        </p:txBody>
      </p:sp>
      <p:graphicFrame>
        <p:nvGraphicFramePr>
          <p:cNvPr id="12" name="Content Placeholder 2">
            <a:extLst>
              <a:ext uri="{FF2B5EF4-FFF2-40B4-BE49-F238E27FC236}">
                <a16:creationId xmlns:a16="http://schemas.microsoft.com/office/drawing/2014/main" id="{8696429E-2286-4A99-9744-E33EF6A96C13}"/>
              </a:ext>
            </a:extLst>
          </p:cNvPr>
          <p:cNvGraphicFramePr>
            <a:graphicFrameLocks noGrp="1"/>
          </p:cNvGraphicFramePr>
          <p:nvPr>
            <p:ph idx="1"/>
            <p:extLst>
              <p:ext uri="{D42A27DB-BD31-4B8C-83A1-F6EECF244321}">
                <p14:modId xmlns:p14="http://schemas.microsoft.com/office/powerpoint/2010/main" val="749305467"/>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 name="Arrow: Right 107">
            <a:extLst>
              <a:ext uri="{FF2B5EF4-FFF2-40B4-BE49-F238E27FC236}">
                <a16:creationId xmlns:a16="http://schemas.microsoft.com/office/drawing/2014/main" id="{E30D1275-C23F-47C4-945B-EF20AF9C569C}"/>
              </a:ext>
            </a:extLst>
          </p:cNvPr>
          <p:cNvSpPr/>
          <p:nvPr/>
        </p:nvSpPr>
        <p:spPr>
          <a:xfrm>
            <a:off x="3258165" y="2946602"/>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5BBAC833-A24F-4D3D-A71B-656DE9E6BE34}"/>
              </a:ext>
            </a:extLst>
          </p:cNvPr>
          <p:cNvSpPr/>
          <p:nvPr/>
        </p:nvSpPr>
        <p:spPr>
          <a:xfrm>
            <a:off x="5972138" y="2946603"/>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Right 109">
            <a:extLst>
              <a:ext uri="{FF2B5EF4-FFF2-40B4-BE49-F238E27FC236}">
                <a16:creationId xmlns:a16="http://schemas.microsoft.com/office/drawing/2014/main" id="{16F3187B-20F3-4434-96D7-2AB0B1BA4F2F}"/>
              </a:ext>
            </a:extLst>
          </p:cNvPr>
          <p:cNvSpPr/>
          <p:nvPr/>
        </p:nvSpPr>
        <p:spPr>
          <a:xfrm>
            <a:off x="8654795" y="2946601"/>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Arrow: Right 110">
            <a:extLst>
              <a:ext uri="{FF2B5EF4-FFF2-40B4-BE49-F238E27FC236}">
                <a16:creationId xmlns:a16="http://schemas.microsoft.com/office/drawing/2014/main" id="{9446A604-4541-4AC4-AD6E-2F3074503E48}"/>
              </a:ext>
            </a:extLst>
          </p:cNvPr>
          <p:cNvSpPr/>
          <p:nvPr/>
        </p:nvSpPr>
        <p:spPr>
          <a:xfrm>
            <a:off x="3258164" y="4783752"/>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row: Right 111">
            <a:extLst>
              <a:ext uri="{FF2B5EF4-FFF2-40B4-BE49-F238E27FC236}">
                <a16:creationId xmlns:a16="http://schemas.microsoft.com/office/drawing/2014/main" id="{752EF81F-F1E6-44C9-B1FF-D1D25C946DCD}"/>
              </a:ext>
            </a:extLst>
          </p:cNvPr>
          <p:cNvSpPr/>
          <p:nvPr/>
        </p:nvSpPr>
        <p:spPr>
          <a:xfrm>
            <a:off x="5972137" y="4721122"/>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CA887754-87DF-4397-9C23-152506D4F2FE}"/>
              </a:ext>
            </a:extLst>
          </p:cNvPr>
          <p:cNvSpPr/>
          <p:nvPr/>
        </p:nvSpPr>
        <p:spPr>
          <a:xfrm>
            <a:off x="8654794" y="4721122"/>
            <a:ext cx="250521"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5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2DEA1-C583-4F7D-8768-370FB3CFF8C1}"/>
              </a:ext>
            </a:extLst>
          </p:cNvPr>
          <p:cNvSpPr>
            <a:spLocks noGrp="1"/>
          </p:cNvSpPr>
          <p:nvPr>
            <p:ph type="title"/>
          </p:nvPr>
        </p:nvSpPr>
        <p:spPr>
          <a:xfrm>
            <a:off x="635000" y="640823"/>
            <a:ext cx="3418659" cy="5583148"/>
          </a:xfrm>
        </p:spPr>
        <p:txBody>
          <a:bodyPr anchor="ctr">
            <a:normAutofit/>
          </a:bodyPr>
          <a:lstStyle/>
          <a:p>
            <a:r>
              <a:rPr lang="en-US" sz="2900">
                <a:ea typeface="+mj-lt"/>
                <a:cs typeface="+mj-lt"/>
              </a:rPr>
              <a:t>Balance transfer</a:t>
            </a:r>
            <a:endParaRPr lang="en-US" sz="290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9ACF234-41E3-4472-8C0E-F5457FFD270F}"/>
              </a:ext>
            </a:extLst>
          </p:cNvPr>
          <p:cNvGraphicFramePr>
            <a:graphicFrameLocks noGrp="1"/>
          </p:cNvGraphicFramePr>
          <p:nvPr>
            <p:ph idx="1"/>
            <p:extLst>
              <p:ext uri="{D42A27DB-BD31-4B8C-83A1-F6EECF244321}">
                <p14:modId xmlns:p14="http://schemas.microsoft.com/office/powerpoint/2010/main" val="4130078943"/>
              </p:ext>
            </p:extLst>
          </p:nvPr>
        </p:nvGraphicFramePr>
        <p:xfrm>
          <a:off x="4648018" y="640822"/>
          <a:ext cx="7224101" cy="5682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5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18A58-AF3E-4C9B-9739-2747B69CDE3D}"/>
              </a:ext>
            </a:extLst>
          </p:cNvPr>
          <p:cNvSpPr>
            <a:spLocks noGrp="1"/>
          </p:cNvSpPr>
          <p:nvPr>
            <p:ph type="title"/>
          </p:nvPr>
        </p:nvSpPr>
        <p:spPr>
          <a:xfrm>
            <a:off x="630936" y="640080"/>
            <a:ext cx="4818888" cy="1481328"/>
          </a:xfrm>
        </p:spPr>
        <p:txBody>
          <a:bodyPr anchor="b">
            <a:normAutofit/>
          </a:bodyPr>
          <a:lstStyle/>
          <a:p>
            <a:pPr>
              <a:lnSpc>
                <a:spcPct val="90000"/>
              </a:lnSpc>
            </a:pPr>
            <a:r>
              <a:rPr lang="en-US"/>
              <a:t>Balance Protector</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AFC8A"/>
          </a:solidFill>
          <a:ln w="38100" cap="rnd">
            <a:solidFill>
              <a:srgbClr val="FAFC8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E9E761-CF2A-44DE-9832-85FFA7E39E22}"/>
              </a:ext>
            </a:extLst>
          </p:cNvPr>
          <p:cNvSpPr>
            <a:spLocks noGrp="1"/>
          </p:cNvSpPr>
          <p:nvPr>
            <p:ph idx="1"/>
          </p:nvPr>
        </p:nvSpPr>
        <p:spPr>
          <a:xfrm>
            <a:off x="630936" y="2660904"/>
            <a:ext cx="4818888" cy="3547872"/>
          </a:xfrm>
        </p:spPr>
        <p:txBody>
          <a:bodyPr vert="horz" lIns="91440" tIns="45720" rIns="91440" bIns="45720" rtlCol="0" anchor="t">
            <a:normAutofit/>
          </a:bodyPr>
          <a:lstStyle/>
          <a:p>
            <a:pPr>
              <a:lnSpc>
                <a:spcPct val="100000"/>
              </a:lnSpc>
            </a:pPr>
            <a:r>
              <a:rPr lang="en-US" sz="2400"/>
              <a:t>It acts as an insurance for credit card where certain percentage of balance will be added as Balance Protector.</a:t>
            </a:r>
          </a:p>
          <a:p>
            <a:pPr marL="0" indent="0">
              <a:lnSpc>
                <a:spcPct val="100000"/>
              </a:lnSpc>
              <a:buNone/>
            </a:pPr>
            <a:r>
              <a:rPr lang="en-US" sz="2400"/>
              <a:t>Why should one pay??</a:t>
            </a:r>
          </a:p>
          <a:p>
            <a:pPr>
              <a:lnSpc>
                <a:spcPct val="100000"/>
              </a:lnSpc>
              <a:buFont typeface="Wingdings" panose="020B0604020202020204" pitchFamily="34" charset="0"/>
              <a:buChar char="q"/>
            </a:pPr>
            <a:r>
              <a:rPr lang="en-US" sz="2400"/>
              <a:t>When a customer loses his/her job or suffers from serious illness or death the insurance provider will pay a certain sum of money after the investigation is done.</a:t>
            </a:r>
          </a:p>
          <a:p>
            <a:pPr>
              <a:lnSpc>
                <a:spcPct val="100000"/>
              </a:lnSpc>
              <a:buFont typeface="Wingdings" panose="020B0604020202020204" pitchFamily="34" charset="0"/>
              <a:buChar char="q"/>
            </a:pPr>
            <a:r>
              <a:rPr lang="en-US" sz="2400"/>
              <a:t>How long the insurance provider will pay depends on the plan opted by the customer</a:t>
            </a:r>
          </a:p>
          <a:p>
            <a:pPr>
              <a:lnSpc>
                <a:spcPct val="100000"/>
              </a:lnSpc>
              <a:buFont typeface="Wingdings" panose="020B0604020202020204" pitchFamily="34" charset="0"/>
              <a:buChar char="ü"/>
            </a:pPr>
            <a:endParaRPr lang="en-US" sz="2400"/>
          </a:p>
        </p:txBody>
      </p: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4" descr="A picture containing text, metalware, key&#10;&#10;Description automatically generated">
            <a:extLst>
              <a:ext uri="{FF2B5EF4-FFF2-40B4-BE49-F238E27FC236}">
                <a16:creationId xmlns:a16="http://schemas.microsoft.com/office/drawing/2014/main" id="{F2866CD8-BDC1-7BB9-A3C6-DA1D6FAC031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99048" y="1607069"/>
            <a:ext cx="5458968" cy="3643861"/>
          </a:xfrm>
          <a:prstGeom prst="rect">
            <a:avLst/>
          </a:prstGeom>
        </p:spPr>
      </p:pic>
      <p:sp>
        <p:nvSpPr>
          <p:cNvPr id="5" name="TextBox 4">
            <a:extLst>
              <a:ext uri="{FF2B5EF4-FFF2-40B4-BE49-F238E27FC236}">
                <a16:creationId xmlns:a16="http://schemas.microsoft.com/office/drawing/2014/main" id="{C1919A08-A0F6-E2A4-5789-85D43F2B76EE}"/>
              </a:ext>
            </a:extLst>
          </p:cNvPr>
          <p:cNvSpPr txBox="1"/>
          <p:nvPr/>
        </p:nvSpPr>
        <p:spPr>
          <a:xfrm>
            <a:off x="10137435" y="5050875"/>
            <a:ext cx="14205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341488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58EF0-B064-4F67-AB98-DE1DEA451EFF}"/>
              </a:ext>
            </a:extLst>
          </p:cNvPr>
          <p:cNvSpPr>
            <a:spLocks noGrp="1"/>
          </p:cNvSpPr>
          <p:nvPr>
            <p:ph type="title"/>
          </p:nvPr>
        </p:nvSpPr>
        <p:spPr>
          <a:xfrm>
            <a:off x="635001" y="640823"/>
            <a:ext cx="3103194" cy="5583148"/>
          </a:xfrm>
        </p:spPr>
        <p:txBody>
          <a:bodyPr anchor="ctr">
            <a:normAutofit/>
          </a:bodyPr>
          <a:lstStyle/>
          <a:p>
            <a:r>
              <a:rPr lang="en-US" sz="4400">
                <a:solidFill>
                  <a:schemeClr val="bg1"/>
                </a:solidFill>
              </a:rPr>
              <a:t>Consumer Statement</a:t>
            </a:r>
          </a:p>
        </p:txBody>
      </p:sp>
      <p:graphicFrame>
        <p:nvGraphicFramePr>
          <p:cNvPr id="5" name="Content Placeholder 2">
            <a:extLst>
              <a:ext uri="{FF2B5EF4-FFF2-40B4-BE49-F238E27FC236}">
                <a16:creationId xmlns:a16="http://schemas.microsoft.com/office/drawing/2014/main" id="{FC66B6FC-9995-46A4-8B2A-475A28C8B894}"/>
              </a:ext>
            </a:extLst>
          </p:cNvPr>
          <p:cNvGraphicFramePr>
            <a:graphicFrameLocks noGrp="1"/>
          </p:cNvGraphicFramePr>
          <p:nvPr>
            <p:ph idx="1"/>
            <p:extLst>
              <p:ext uri="{D42A27DB-BD31-4B8C-83A1-F6EECF244321}">
                <p14:modId xmlns:p14="http://schemas.microsoft.com/office/powerpoint/2010/main" val="4356692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19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5461C-CF98-46A2-88DA-87A15168079E}"/>
              </a:ext>
            </a:extLst>
          </p:cNvPr>
          <p:cNvSpPr>
            <a:spLocks noGrp="1"/>
          </p:cNvSpPr>
          <p:nvPr>
            <p:ph type="title"/>
          </p:nvPr>
        </p:nvSpPr>
        <p:spPr>
          <a:xfrm>
            <a:off x="838200" y="365125"/>
            <a:ext cx="10515600" cy="1325563"/>
          </a:xfrm>
        </p:spPr>
        <p:txBody>
          <a:bodyPr>
            <a:normAutofit/>
          </a:bodyPr>
          <a:lstStyle/>
          <a:p>
            <a:pPr>
              <a:lnSpc>
                <a:spcPct val="90000"/>
              </a:lnSpc>
            </a:pPr>
            <a:r>
              <a:rPr lang="en-US" sz="4400">
                <a:solidFill>
                  <a:schemeClr val="accent1"/>
                </a:solidFill>
              </a:rPr>
              <a:t>Concept Of Payment&amp; Payment Allocation</a:t>
            </a:r>
          </a:p>
        </p:txBody>
      </p:sp>
      <p:graphicFrame>
        <p:nvGraphicFramePr>
          <p:cNvPr id="5" name="Content Placeholder 2">
            <a:extLst>
              <a:ext uri="{FF2B5EF4-FFF2-40B4-BE49-F238E27FC236}">
                <a16:creationId xmlns:a16="http://schemas.microsoft.com/office/drawing/2014/main" id="{9C9A6D26-4038-4A24-A461-ABA3CB83EA15}"/>
              </a:ext>
            </a:extLst>
          </p:cNvPr>
          <p:cNvGraphicFramePr>
            <a:graphicFrameLocks noGrp="1"/>
          </p:cNvGraphicFramePr>
          <p:nvPr>
            <p:ph idx="1"/>
            <p:extLst>
              <p:ext uri="{D42A27DB-BD31-4B8C-83A1-F6EECF244321}">
                <p14:modId xmlns:p14="http://schemas.microsoft.com/office/powerpoint/2010/main" val="165797142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57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8E5AB-8C9A-47DF-A6E5-09611E71DA26}"/>
              </a:ext>
            </a:extLst>
          </p:cNvPr>
          <p:cNvSpPr>
            <a:spLocks noGrp="1"/>
          </p:cNvSpPr>
          <p:nvPr>
            <p:ph type="title"/>
          </p:nvPr>
        </p:nvSpPr>
        <p:spPr>
          <a:xfrm>
            <a:off x="635000" y="640823"/>
            <a:ext cx="3418659" cy="5583148"/>
          </a:xfrm>
        </p:spPr>
        <p:txBody>
          <a:bodyPr anchor="ctr">
            <a:normAutofit/>
          </a:bodyPr>
          <a:lstStyle/>
          <a:p>
            <a:r>
              <a:rPr lang="en-US" sz="6000"/>
              <a:t>We Are..</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FA2FE49B-0E2F-4EB9-A40A-3CDF58CFB622}"/>
              </a:ext>
            </a:extLst>
          </p:cNvPr>
          <p:cNvGraphicFramePr>
            <a:graphicFrameLocks noGrp="1"/>
          </p:cNvGraphicFramePr>
          <p:nvPr>
            <p:ph idx="1"/>
            <p:extLst>
              <p:ext uri="{D42A27DB-BD31-4B8C-83A1-F6EECF244321}">
                <p14:modId xmlns:p14="http://schemas.microsoft.com/office/powerpoint/2010/main" val="27661176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32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38724-DFC4-4C7D-B841-DA41D7FABBBB}"/>
              </a:ext>
            </a:extLst>
          </p:cNvPr>
          <p:cNvSpPr>
            <a:spLocks noGrp="1"/>
          </p:cNvSpPr>
          <p:nvPr>
            <p:ph type="title"/>
          </p:nvPr>
        </p:nvSpPr>
        <p:spPr>
          <a:xfrm>
            <a:off x="838200" y="365125"/>
            <a:ext cx="10515600" cy="1325563"/>
          </a:xfrm>
        </p:spPr>
        <p:txBody>
          <a:bodyPr>
            <a:normAutofit/>
          </a:bodyPr>
          <a:lstStyle/>
          <a:p>
            <a:pPr>
              <a:lnSpc>
                <a:spcPct val="90000"/>
              </a:lnSpc>
            </a:pPr>
            <a:r>
              <a:rPr lang="en-US" sz="4100"/>
              <a:t>Option Set, Delinquency, Collections &amp; Correspondence</a:t>
            </a:r>
          </a:p>
        </p:txBody>
      </p:sp>
      <p:sp>
        <p:nvSpPr>
          <p:cNvPr id="3" name="Content Placeholder 2">
            <a:extLst>
              <a:ext uri="{FF2B5EF4-FFF2-40B4-BE49-F238E27FC236}">
                <a16:creationId xmlns:a16="http://schemas.microsoft.com/office/drawing/2014/main" id="{0BBC65A3-DD0B-45E9-A9A1-82F622798187}"/>
              </a:ext>
            </a:extLst>
          </p:cNvPr>
          <p:cNvSpPr>
            <a:spLocks noGrp="1"/>
          </p:cNvSpPr>
          <p:nvPr>
            <p:ph idx="1"/>
          </p:nvPr>
        </p:nvSpPr>
        <p:spPr>
          <a:xfrm>
            <a:off x="838200" y="1929384"/>
            <a:ext cx="10515600" cy="4251960"/>
          </a:xfrm>
        </p:spPr>
        <p:txBody>
          <a:bodyPr vert="horz" lIns="91440" tIns="45720" rIns="91440" bIns="45720" rtlCol="0">
            <a:normAutofit/>
          </a:bodyPr>
          <a:lstStyle/>
          <a:p>
            <a:pPr>
              <a:lnSpc>
                <a:spcPct val="100000"/>
              </a:lnSpc>
            </a:pPr>
            <a:r>
              <a:rPr lang="en-US" sz="1500"/>
              <a:t>ABP is a product of RBC used for REWARD </a:t>
            </a:r>
          </a:p>
          <a:p>
            <a:pPr>
              <a:lnSpc>
                <a:spcPct val="100000"/>
              </a:lnSpc>
            </a:pPr>
            <a:r>
              <a:rPr lang="en-US" sz="1500"/>
              <a:t>MCP is a product of RBC used for CASHBACK.</a:t>
            </a:r>
          </a:p>
          <a:p>
            <a:pPr>
              <a:lnSpc>
                <a:spcPct val="100000"/>
              </a:lnSpc>
            </a:pPr>
            <a:r>
              <a:rPr lang="en-US" sz="1500"/>
              <a:t>We have list of option</a:t>
            </a:r>
          </a:p>
          <a:p>
            <a:pPr marL="514350" indent="-514350">
              <a:lnSpc>
                <a:spcPct val="100000"/>
              </a:lnSpc>
              <a:buAutoNum type="alphaLcPeriod"/>
            </a:pPr>
            <a:r>
              <a:rPr lang="en-US" sz="1500"/>
              <a:t>Authorization option set </a:t>
            </a:r>
          </a:p>
          <a:p>
            <a:pPr marL="514350" indent="-514350">
              <a:lnSpc>
                <a:spcPct val="100000"/>
              </a:lnSpc>
              <a:buAutoNum type="alphaLcPeriod"/>
            </a:pPr>
            <a:r>
              <a:rPr lang="en-US" sz="1500"/>
              <a:t>Collection </a:t>
            </a:r>
            <a:r>
              <a:rPr lang="en-US" sz="1500">
                <a:ea typeface="+mn-lt"/>
                <a:cs typeface="+mn-lt"/>
              </a:rPr>
              <a:t>option set</a:t>
            </a:r>
          </a:p>
          <a:p>
            <a:pPr marL="514350" indent="-514350">
              <a:lnSpc>
                <a:spcPct val="100000"/>
              </a:lnSpc>
              <a:buAutoNum type="alphaLcPeriod"/>
            </a:pPr>
            <a:r>
              <a:rPr lang="en-US" sz="1500"/>
              <a:t>Minium Payment </a:t>
            </a:r>
            <a:r>
              <a:rPr lang="en-US" sz="1500">
                <a:ea typeface="+mn-lt"/>
                <a:cs typeface="+mn-lt"/>
              </a:rPr>
              <a:t>option set</a:t>
            </a:r>
          </a:p>
          <a:p>
            <a:pPr>
              <a:lnSpc>
                <a:spcPct val="100000"/>
              </a:lnSpc>
            </a:pPr>
            <a:r>
              <a:rPr lang="en-US" sz="1500" b="1" u="sng">
                <a:ea typeface="+mn-lt"/>
                <a:cs typeface="+mn-lt"/>
              </a:rPr>
              <a:t>Delinquency</a:t>
            </a:r>
            <a:r>
              <a:rPr lang="en-US" sz="1500" b="1">
                <a:ea typeface="+mn-lt"/>
                <a:cs typeface="+mn-lt"/>
              </a:rPr>
              <a:t> </a:t>
            </a:r>
            <a:r>
              <a:rPr lang="en-US" sz="1500">
                <a:ea typeface="+mn-lt"/>
                <a:cs typeface="+mn-lt"/>
              </a:rPr>
              <a:t>Credit card</a:t>
            </a:r>
            <a:r>
              <a:rPr lang="en-US" sz="1500" u="sng">
                <a:ea typeface="+mn-lt"/>
                <a:cs typeface="+mn-lt"/>
              </a:rPr>
              <a:t> delinquency </a:t>
            </a:r>
            <a:r>
              <a:rPr lang="en-US" sz="1500">
                <a:ea typeface="+mn-lt"/>
                <a:cs typeface="+mn-lt"/>
              </a:rPr>
              <a:t>occurs when a cardholder falls behind on making required monthly payments. While being 30 days late is generally considered delinquent, it typically takes two months of delinquent payments before the information is reported to credit reporting agencies.</a:t>
            </a:r>
            <a:r>
              <a:rPr lang="en-US" sz="1500" baseline="30000">
                <a:ea typeface="+mn-lt"/>
                <a:cs typeface="+mn-lt"/>
              </a:rPr>
              <a:t>1</a:t>
            </a:r>
            <a:r>
              <a:rPr lang="en-US" sz="1500">
                <a:ea typeface="+mn-lt"/>
                <a:cs typeface="+mn-lt"/>
              </a:rPr>
              <a:t>If an account is reported delinquent, then the event can have a negative effect on your credit score and curtail your ability to borrow in the future. However, once you have a thorough understanding of delinquency, dealing with it is actually quite straightforward.</a:t>
            </a:r>
          </a:p>
          <a:p>
            <a:pPr>
              <a:lnSpc>
                <a:spcPct val="100000"/>
              </a:lnSpc>
            </a:pPr>
            <a:r>
              <a:rPr lang="en-US" sz="1500" b="1">
                <a:ea typeface="+mn-lt"/>
                <a:cs typeface="+mn-lt"/>
              </a:rPr>
              <a:t>Collections</a:t>
            </a:r>
            <a:r>
              <a:rPr lang="en-US" sz="1500">
                <a:ea typeface="+mn-lt"/>
                <a:cs typeface="+mn-lt"/>
              </a:rPr>
              <a:t>-If your debt is unsecured, such as credit card debt, and you default on your payments with that debt sent to collections, the credit card company would stop trying to collect the debt from you. Instead, the collections company that your debt was sent to, would pursue the debt and try to collect money from you.</a:t>
            </a:r>
          </a:p>
          <a:p>
            <a:pPr>
              <a:lnSpc>
                <a:spcPct val="100000"/>
              </a:lnSpc>
            </a:pPr>
            <a:r>
              <a:rPr lang="en-US" sz="1500" b="1"/>
              <a:t>Correspondence- </a:t>
            </a:r>
            <a:r>
              <a:rPr lang="en-US" sz="1500"/>
              <a:t>Is sending letters to the customers regarding interest rate variations and more</a:t>
            </a:r>
          </a:p>
        </p:txBody>
      </p:sp>
    </p:spTree>
    <p:extLst>
      <p:ext uri="{BB962C8B-B14F-4D97-AF65-F5344CB8AC3E}">
        <p14:creationId xmlns:p14="http://schemas.microsoft.com/office/powerpoint/2010/main" val="553726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E969-234F-498A-9444-7E2A9310FADE}"/>
              </a:ext>
            </a:extLst>
          </p:cNvPr>
          <p:cNvSpPr>
            <a:spLocks noGrp="1"/>
          </p:cNvSpPr>
          <p:nvPr>
            <p:ph type="title"/>
          </p:nvPr>
        </p:nvSpPr>
        <p:spPr/>
        <p:txBody>
          <a:bodyPr>
            <a:normAutofit/>
          </a:bodyPr>
          <a:lstStyle/>
          <a:p>
            <a:r>
              <a:rPr lang="en-US" dirty="0">
                <a:latin typeface="Times"/>
                <a:cs typeface="Times"/>
              </a:rPr>
              <a:t>Discloser Group, Pricing, Account Status</a:t>
            </a:r>
          </a:p>
        </p:txBody>
      </p:sp>
      <p:graphicFrame>
        <p:nvGraphicFramePr>
          <p:cNvPr id="5" name="Content Placeholder 2">
            <a:extLst>
              <a:ext uri="{FF2B5EF4-FFF2-40B4-BE49-F238E27FC236}">
                <a16:creationId xmlns:a16="http://schemas.microsoft.com/office/drawing/2014/main" id="{47AEBAB8-F486-47A5-87D3-E45E28BAC224}"/>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588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63682-77D2-4DD2-874A-1784CE7887FF}"/>
              </a:ext>
            </a:extLst>
          </p:cNvPr>
          <p:cNvSpPr>
            <a:spLocks noGrp="1"/>
          </p:cNvSpPr>
          <p:nvPr>
            <p:ph type="title"/>
          </p:nvPr>
        </p:nvSpPr>
        <p:spPr>
          <a:xfrm>
            <a:off x="635000" y="634029"/>
            <a:ext cx="10921640" cy="1314698"/>
          </a:xfrm>
        </p:spPr>
        <p:txBody>
          <a:bodyPr anchor="ctr">
            <a:normAutofit/>
          </a:bodyPr>
          <a:lstStyle/>
          <a:p>
            <a:pPr algn="ctr"/>
            <a:r>
              <a:rPr lang="en-US" sz="7200" dirty="0">
                <a:latin typeface="Times"/>
                <a:cs typeface="Times"/>
              </a:rPr>
              <a:t>Interest Calculations</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E17AF31B-8292-4736-AAB9-171AE41FFAE2}"/>
              </a:ext>
            </a:extLst>
          </p:cNvPr>
          <p:cNvGraphicFramePr>
            <a:graphicFrameLocks noGrp="1"/>
          </p:cNvGraphicFramePr>
          <p:nvPr>
            <p:ph idx="1"/>
            <p:extLst>
              <p:ext uri="{D42A27DB-BD31-4B8C-83A1-F6EECF244321}">
                <p14:modId xmlns:p14="http://schemas.microsoft.com/office/powerpoint/2010/main" val="4208583520"/>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279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46F6A7-0B48-49A7-8E23-3C1F0993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y content container">
            <a:extLst>
              <a:ext uri="{FF2B5EF4-FFF2-40B4-BE49-F238E27FC236}">
                <a16:creationId xmlns:a16="http://schemas.microsoft.com/office/drawing/2014/main" id="{F53AD421-C5C8-4C52-9DD0-6A594F21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564" y="493776"/>
            <a:ext cx="11040872" cy="5722227"/>
          </a:xfrm>
          <a:custGeom>
            <a:avLst/>
            <a:gdLst>
              <a:gd name="connsiteX0" fmla="*/ 0 w 11040872"/>
              <a:gd name="connsiteY0" fmla="*/ 594482 h 5722227"/>
              <a:gd name="connsiteX1" fmla="*/ 594482 w 11040872"/>
              <a:gd name="connsiteY1" fmla="*/ 0 h 5722227"/>
              <a:gd name="connsiteX2" fmla="*/ 1448314 w 11040872"/>
              <a:gd name="connsiteY2" fmla="*/ 0 h 5722227"/>
              <a:gd name="connsiteX3" fmla="*/ 1908070 w 11040872"/>
              <a:gd name="connsiteY3" fmla="*/ 0 h 5722227"/>
              <a:gd name="connsiteX4" fmla="*/ 2564864 w 11040872"/>
              <a:gd name="connsiteY4" fmla="*/ 0 h 5722227"/>
              <a:gd name="connsiteX5" fmla="*/ 3320177 w 11040872"/>
              <a:gd name="connsiteY5" fmla="*/ 0 h 5722227"/>
              <a:gd name="connsiteX6" fmla="*/ 4174009 w 11040872"/>
              <a:gd name="connsiteY6" fmla="*/ 0 h 5722227"/>
              <a:gd name="connsiteX7" fmla="*/ 4929322 w 11040872"/>
              <a:gd name="connsiteY7" fmla="*/ 0 h 5722227"/>
              <a:gd name="connsiteX8" fmla="*/ 5783154 w 11040872"/>
              <a:gd name="connsiteY8" fmla="*/ 0 h 5722227"/>
              <a:gd name="connsiteX9" fmla="*/ 6538466 w 11040872"/>
              <a:gd name="connsiteY9" fmla="*/ 0 h 5722227"/>
              <a:gd name="connsiteX10" fmla="*/ 6998222 w 11040872"/>
              <a:gd name="connsiteY10" fmla="*/ 0 h 5722227"/>
              <a:gd name="connsiteX11" fmla="*/ 7753535 w 11040872"/>
              <a:gd name="connsiteY11" fmla="*/ 0 h 5722227"/>
              <a:gd name="connsiteX12" fmla="*/ 8311810 w 11040872"/>
              <a:gd name="connsiteY12" fmla="*/ 0 h 5722227"/>
              <a:gd name="connsiteX13" fmla="*/ 8771566 w 11040872"/>
              <a:gd name="connsiteY13" fmla="*/ 0 h 5722227"/>
              <a:gd name="connsiteX14" fmla="*/ 9132802 w 11040872"/>
              <a:gd name="connsiteY14" fmla="*/ 0 h 5722227"/>
              <a:gd name="connsiteX15" fmla="*/ 9592558 w 11040872"/>
              <a:gd name="connsiteY15" fmla="*/ 0 h 5722227"/>
              <a:gd name="connsiteX16" fmla="*/ 10446390 w 11040872"/>
              <a:gd name="connsiteY16" fmla="*/ 0 h 5722227"/>
              <a:gd name="connsiteX17" fmla="*/ 11040872 w 11040872"/>
              <a:gd name="connsiteY17" fmla="*/ 594482 h 5722227"/>
              <a:gd name="connsiteX18" fmla="*/ 11040872 w 11040872"/>
              <a:gd name="connsiteY18" fmla="*/ 1332756 h 5722227"/>
              <a:gd name="connsiteX19" fmla="*/ 11040872 w 11040872"/>
              <a:gd name="connsiteY19" fmla="*/ 2071031 h 5722227"/>
              <a:gd name="connsiteX20" fmla="*/ 11040872 w 11040872"/>
              <a:gd name="connsiteY20" fmla="*/ 2627974 h 5722227"/>
              <a:gd name="connsiteX21" fmla="*/ 11040872 w 11040872"/>
              <a:gd name="connsiteY21" fmla="*/ 3366249 h 5722227"/>
              <a:gd name="connsiteX22" fmla="*/ 11040872 w 11040872"/>
              <a:gd name="connsiteY22" fmla="*/ 3923192 h 5722227"/>
              <a:gd name="connsiteX23" fmla="*/ 11040872 w 11040872"/>
              <a:gd name="connsiteY23" fmla="*/ 5127745 h 5722227"/>
              <a:gd name="connsiteX24" fmla="*/ 10446390 w 11040872"/>
              <a:gd name="connsiteY24" fmla="*/ 5722227 h 5722227"/>
              <a:gd name="connsiteX25" fmla="*/ 9986634 w 11040872"/>
              <a:gd name="connsiteY25" fmla="*/ 5722227 h 5722227"/>
              <a:gd name="connsiteX26" fmla="*/ 9132802 w 11040872"/>
              <a:gd name="connsiteY26" fmla="*/ 5722227 h 5722227"/>
              <a:gd name="connsiteX27" fmla="*/ 8771566 w 11040872"/>
              <a:gd name="connsiteY27" fmla="*/ 5722227 h 5722227"/>
              <a:gd name="connsiteX28" fmla="*/ 8114772 w 11040872"/>
              <a:gd name="connsiteY28" fmla="*/ 5722227 h 5722227"/>
              <a:gd name="connsiteX29" fmla="*/ 7556497 w 11040872"/>
              <a:gd name="connsiteY29" fmla="*/ 5722227 h 5722227"/>
              <a:gd name="connsiteX30" fmla="*/ 6998222 w 11040872"/>
              <a:gd name="connsiteY30" fmla="*/ 5722227 h 5722227"/>
              <a:gd name="connsiteX31" fmla="*/ 6439947 w 11040872"/>
              <a:gd name="connsiteY31" fmla="*/ 5722227 h 5722227"/>
              <a:gd name="connsiteX32" fmla="*/ 6078711 w 11040872"/>
              <a:gd name="connsiteY32" fmla="*/ 5722227 h 5722227"/>
              <a:gd name="connsiteX33" fmla="*/ 5224879 w 11040872"/>
              <a:gd name="connsiteY33" fmla="*/ 5722227 h 5722227"/>
              <a:gd name="connsiteX34" fmla="*/ 4371047 w 11040872"/>
              <a:gd name="connsiteY34" fmla="*/ 5722227 h 5722227"/>
              <a:gd name="connsiteX35" fmla="*/ 4009810 w 11040872"/>
              <a:gd name="connsiteY35" fmla="*/ 5722227 h 5722227"/>
              <a:gd name="connsiteX36" fmla="*/ 3550054 w 11040872"/>
              <a:gd name="connsiteY36" fmla="*/ 5722227 h 5722227"/>
              <a:gd name="connsiteX37" fmla="*/ 2893261 w 11040872"/>
              <a:gd name="connsiteY37" fmla="*/ 5722227 h 5722227"/>
              <a:gd name="connsiteX38" fmla="*/ 2137948 w 11040872"/>
              <a:gd name="connsiteY38" fmla="*/ 5722227 h 5722227"/>
              <a:gd name="connsiteX39" fmla="*/ 1579673 w 11040872"/>
              <a:gd name="connsiteY39" fmla="*/ 5722227 h 5722227"/>
              <a:gd name="connsiteX40" fmla="*/ 594482 w 11040872"/>
              <a:gd name="connsiteY40" fmla="*/ 5722227 h 5722227"/>
              <a:gd name="connsiteX41" fmla="*/ 0 w 11040872"/>
              <a:gd name="connsiteY41" fmla="*/ 5127745 h 5722227"/>
              <a:gd name="connsiteX42" fmla="*/ 0 w 11040872"/>
              <a:gd name="connsiteY42" fmla="*/ 4389471 h 5722227"/>
              <a:gd name="connsiteX43" fmla="*/ 0 w 11040872"/>
              <a:gd name="connsiteY43" fmla="*/ 3787194 h 5722227"/>
              <a:gd name="connsiteX44" fmla="*/ 0 w 11040872"/>
              <a:gd name="connsiteY44" fmla="*/ 3139585 h 5722227"/>
              <a:gd name="connsiteX45" fmla="*/ 0 w 11040872"/>
              <a:gd name="connsiteY45" fmla="*/ 2582642 h 5722227"/>
              <a:gd name="connsiteX46" fmla="*/ 0 w 11040872"/>
              <a:gd name="connsiteY46" fmla="*/ 1844367 h 5722227"/>
              <a:gd name="connsiteX47" fmla="*/ 0 w 11040872"/>
              <a:gd name="connsiteY47" fmla="*/ 1332756 h 5722227"/>
              <a:gd name="connsiteX48" fmla="*/ 0 w 11040872"/>
              <a:gd name="connsiteY48" fmla="*/ 594482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040872" h="5722227" fill="none" extrusionOk="0">
                <a:moveTo>
                  <a:pt x="0" y="594482"/>
                </a:moveTo>
                <a:cubicBezTo>
                  <a:pt x="15746" y="210853"/>
                  <a:pt x="238566" y="-49047"/>
                  <a:pt x="594482" y="0"/>
                </a:cubicBezTo>
                <a:cubicBezTo>
                  <a:pt x="794518" y="-29056"/>
                  <a:pt x="1056835" y="31998"/>
                  <a:pt x="1448314" y="0"/>
                </a:cubicBezTo>
                <a:cubicBezTo>
                  <a:pt x="1839793" y="-31998"/>
                  <a:pt x="1717857" y="10568"/>
                  <a:pt x="1908070" y="0"/>
                </a:cubicBezTo>
                <a:cubicBezTo>
                  <a:pt x="2098283" y="-10568"/>
                  <a:pt x="2377757" y="-10377"/>
                  <a:pt x="2564864" y="0"/>
                </a:cubicBezTo>
                <a:cubicBezTo>
                  <a:pt x="2751971" y="10377"/>
                  <a:pt x="3048766" y="25570"/>
                  <a:pt x="3320177" y="0"/>
                </a:cubicBezTo>
                <a:cubicBezTo>
                  <a:pt x="3591588" y="-25570"/>
                  <a:pt x="3890997" y="-35762"/>
                  <a:pt x="4174009" y="0"/>
                </a:cubicBezTo>
                <a:cubicBezTo>
                  <a:pt x="4457021" y="35762"/>
                  <a:pt x="4687341" y="20239"/>
                  <a:pt x="4929322" y="0"/>
                </a:cubicBezTo>
                <a:cubicBezTo>
                  <a:pt x="5171303" y="-20239"/>
                  <a:pt x="5520807" y="-10743"/>
                  <a:pt x="5783154" y="0"/>
                </a:cubicBezTo>
                <a:cubicBezTo>
                  <a:pt x="6045501" y="10743"/>
                  <a:pt x="6171473" y="-14245"/>
                  <a:pt x="6538466" y="0"/>
                </a:cubicBezTo>
                <a:cubicBezTo>
                  <a:pt x="6905459" y="14245"/>
                  <a:pt x="6859386" y="-15798"/>
                  <a:pt x="6998222" y="0"/>
                </a:cubicBezTo>
                <a:cubicBezTo>
                  <a:pt x="7137058" y="15798"/>
                  <a:pt x="7493034" y="17684"/>
                  <a:pt x="7753535" y="0"/>
                </a:cubicBezTo>
                <a:cubicBezTo>
                  <a:pt x="8014036" y="-17684"/>
                  <a:pt x="8093734" y="-5742"/>
                  <a:pt x="8311810" y="0"/>
                </a:cubicBezTo>
                <a:cubicBezTo>
                  <a:pt x="8529886" y="5742"/>
                  <a:pt x="8549001" y="8497"/>
                  <a:pt x="8771566" y="0"/>
                </a:cubicBezTo>
                <a:cubicBezTo>
                  <a:pt x="8994131" y="-8497"/>
                  <a:pt x="8987828" y="-849"/>
                  <a:pt x="9132802" y="0"/>
                </a:cubicBezTo>
                <a:cubicBezTo>
                  <a:pt x="9277776" y="849"/>
                  <a:pt x="9415114" y="-11551"/>
                  <a:pt x="9592558" y="0"/>
                </a:cubicBezTo>
                <a:cubicBezTo>
                  <a:pt x="9770002" y="11551"/>
                  <a:pt x="10181650" y="-41772"/>
                  <a:pt x="10446390" y="0"/>
                </a:cubicBezTo>
                <a:cubicBezTo>
                  <a:pt x="10835046" y="-41554"/>
                  <a:pt x="11056788" y="252696"/>
                  <a:pt x="11040872" y="594482"/>
                </a:cubicBezTo>
                <a:cubicBezTo>
                  <a:pt x="11043504" y="949757"/>
                  <a:pt x="11021866" y="1151453"/>
                  <a:pt x="11040872" y="1332756"/>
                </a:cubicBezTo>
                <a:cubicBezTo>
                  <a:pt x="11059878" y="1514059"/>
                  <a:pt x="11068100" y="1802860"/>
                  <a:pt x="11040872" y="2071031"/>
                </a:cubicBezTo>
                <a:cubicBezTo>
                  <a:pt x="11013644" y="2339203"/>
                  <a:pt x="11032418" y="2442705"/>
                  <a:pt x="11040872" y="2627974"/>
                </a:cubicBezTo>
                <a:cubicBezTo>
                  <a:pt x="11049326" y="2813243"/>
                  <a:pt x="11063609" y="3012513"/>
                  <a:pt x="11040872" y="3366249"/>
                </a:cubicBezTo>
                <a:cubicBezTo>
                  <a:pt x="11018135" y="3719985"/>
                  <a:pt x="11016901" y="3727349"/>
                  <a:pt x="11040872" y="3923192"/>
                </a:cubicBezTo>
                <a:cubicBezTo>
                  <a:pt x="11064843" y="4119035"/>
                  <a:pt x="11006950" y="4790605"/>
                  <a:pt x="11040872" y="5127745"/>
                </a:cubicBezTo>
                <a:cubicBezTo>
                  <a:pt x="11056495" y="5431543"/>
                  <a:pt x="10805033" y="5712114"/>
                  <a:pt x="10446390" y="5722227"/>
                </a:cubicBezTo>
                <a:cubicBezTo>
                  <a:pt x="10354097" y="5715080"/>
                  <a:pt x="10214750" y="5743729"/>
                  <a:pt x="9986634" y="5722227"/>
                </a:cubicBezTo>
                <a:cubicBezTo>
                  <a:pt x="9758518" y="5700725"/>
                  <a:pt x="9314174" y="5689111"/>
                  <a:pt x="9132802" y="5722227"/>
                </a:cubicBezTo>
                <a:cubicBezTo>
                  <a:pt x="8951430" y="5755343"/>
                  <a:pt x="8857182" y="5714580"/>
                  <a:pt x="8771566" y="5722227"/>
                </a:cubicBezTo>
                <a:cubicBezTo>
                  <a:pt x="8685950" y="5729874"/>
                  <a:pt x="8346042" y="5748953"/>
                  <a:pt x="8114772" y="5722227"/>
                </a:cubicBezTo>
                <a:cubicBezTo>
                  <a:pt x="7883502" y="5695501"/>
                  <a:pt x="7746868" y="5746487"/>
                  <a:pt x="7556497" y="5722227"/>
                </a:cubicBezTo>
                <a:cubicBezTo>
                  <a:pt x="7366127" y="5697967"/>
                  <a:pt x="7202924" y="5748709"/>
                  <a:pt x="6998222" y="5722227"/>
                </a:cubicBezTo>
                <a:cubicBezTo>
                  <a:pt x="6793521" y="5695745"/>
                  <a:pt x="6669169" y="5749243"/>
                  <a:pt x="6439947" y="5722227"/>
                </a:cubicBezTo>
                <a:cubicBezTo>
                  <a:pt x="6210725" y="5695211"/>
                  <a:pt x="6188382" y="5721246"/>
                  <a:pt x="6078711" y="5722227"/>
                </a:cubicBezTo>
                <a:cubicBezTo>
                  <a:pt x="5969040" y="5723208"/>
                  <a:pt x="5527862" y="5683728"/>
                  <a:pt x="5224879" y="5722227"/>
                </a:cubicBezTo>
                <a:cubicBezTo>
                  <a:pt x="4921896" y="5760726"/>
                  <a:pt x="4729422" y="5692801"/>
                  <a:pt x="4371047" y="5722227"/>
                </a:cubicBezTo>
                <a:cubicBezTo>
                  <a:pt x="4012672" y="5751653"/>
                  <a:pt x="4105017" y="5723347"/>
                  <a:pt x="4009810" y="5722227"/>
                </a:cubicBezTo>
                <a:cubicBezTo>
                  <a:pt x="3914603" y="5721107"/>
                  <a:pt x="3645009" y="5723324"/>
                  <a:pt x="3550054" y="5722227"/>
                </a:cubicBezTo>
                <a:cubicBezTo>
                  <a:pt x="3455099" y="5721130"/>
                  <a:pt x="3124597" y="5727159"/>
                  <a:pt x="2893261" y="5722227"/>
                </a:cubicBezTo>
                <a:cubicBezTo>
                  <a:pt x="2661925" y="5717295"/>
                  <a:pt x="2343077" y="5701539"/>
                  <a:pt x="2137948" y="5722227"/>
                </a:cubicBezTo>
                <a:cubicBezTo>
                  <a:pt x="1932819" y="5742915"/>
                  <a:pt x="1693233" y="5733214"/>
                  <a:pt x="1579673" y="5722227"/>
                </a:cubicBezTo>
                <a:cubicBezTo>
                  <a:pt x="1466114" y="5711240"/>
                  <a:pt x="1044435" y="5724184"/>
                  <a:pt x="594482" y="5722227"/>
                </a:cubicBezTo>
                <a:cubicBezTo>
                  <a:pt x="328734" y="5686479"/>
                  <a:pt x="-66657" y="5424823"/>
                  <a:pt x="0" y="5127745"/>
                </a:cubicBezTo>
                <a:cubicBezTo>
                  <a:pt x="-35087" y="4972394"/>
                  <a:pt x="-19370" y="4652638"/>
                  <a:pt x="0" y="4389471"/>
                </a:cubicBezTo>
                <a:cubicBezTo>
                  <a:pt x="19370" y="4126304"/>
                  <a:pt x="-21113" y="3933106"/>
                  <a:pt x="0" y="3787194"/>
                </a:cubicBezTo>
                <a:cubicBezTo>
                  <a:pt x="21113" y="3641282"/>
                  <a:pt x="19216" y="3402544"/>
                  <a:pt x="0" y="3139585"/>
                </a:cubicBezTo>
                <a:cubicBezTo>
                  <a:pt x="-19216" y="2876626"/>
                  <a:pt x="-14413" y="2787638"/>
                  <a:pt x="0" y="2582642"/>
                </a:cubicBezTo>
                <a:cubicBezTo>
                  <a:pt x="14413" y="2377646"/>
                  <a:pt x="33464" y="2134599"/>
                  <a:pt x="0" y="1844367"/>
                </a:cubicBezTo>
                <a:cubicBezTo>
                  <a:pt x="-33464" y="1554136"/>
                  <a:pt x="25477" y="1493251"/>
                  <a:pt x="0" y="1332756"/>
                </a:cubicBezTo>
                <a:cubicBezTo>
                  <a:pt x="-25477" y="1172261"/>
                  <a:pt x="17540" y="876667"/>
                  <a:pt x="0" y="594482"/>
                </a:cubicBezTo>
                <a:close/>
              </a:path>
              <a:path w="11040872" h="5722227" stroke="0" extrusionOk="0">
                <a:moveTo>
                  <a:pt x="0" y="594482"/>
                </a:moveTo>
                <a:cubicBezTo>
                  <a:pt x="-37935" y="242760"/>
                  <a:pt x="194077" y="27054"/>
                  <a:pt x="594482" y="0"/>
                </a:cubicBezTo>
                <a:cubicBezTo>
                  <a:pt x="773932" y="-24550"/>
                  <a:pt x="1057890" y="25913"/>
                  <a:pt x="1448314" y="0"/>
                </a:cubicBezTo>
                <a:cubicBezTo>
                  <a:pt x="1838738" y="-25913"/>
                  <a:pt x="1797328" y="9502"/>
                  <a:pt x="2006589" y="0"/>
                </a:cubicBezTo>
                <a:cubicBezTo>
                  <a:pt x="2215851" y="-9502"/>
                  <a:pt x="2305839" y="-2636"/>
                  <a:pt x="2466345" y="0"/>
                </a:cubicBezTo>
                <a:cubicBezTo>
                  <a:pt x="2626851" y="2636"/>
                  <a:pt x="3037147" y="20740"/>
                  <a:pt x="3221657" y="0"/>
                </a:cubicBezTo>
                <a:cubicBezTo>
                  <a:pt x="3406167" y="-20740"/>
                  <a:pt x="3611889" y="-6653"/>
                  <a:pt x="3779932" y="0"/>
                </a:cubicBezTo>
                <a:cubicBezTo>
                  <a:pt x="3947975" y="6653"/>
                  <a:pt x="4422439" y="33567"/>
                  <a:pt x="4633764" y="0"/>
                </a:cubicBezTo>
                <a:cubicBezTo>
                  <a:pt x="4845089" y="-33567"/>
                  <a:pt x="4901367" y="-8717"/>
                  <a:pt x="5093520" y="0"/>
                </a:cubicBezTo>
                <a:cubicBezTo>
                  <a:pt x="5285673" y="8717"/>
                  <a:pt x="5570621" y="653"/>
                  <a:pt x="5947352" y="0"/>
                </a:cubicBezTo>
                <a:cubicBezTo>
                  <a:pt x="6324083" y="-653"/>
                  <a:pt x="6209930" y="13850"/>
                  <a:pt x="6308589" y="0"/>
                </a:cubicBezTo>
                <a:cubicBezTo>
                  <a:pt x="6407248" y="-13850"/>
                  <a:pt x="6752695" y="30990"/>
                  <a:pt x="6965383" y="0"/>
                </a:cubicBezTo>
                <a:cubicBezTo>
                  <a:pt x="7178071" y="-30990"/>
                  <a:pt x="7443480" y="-17327"/>
                  <a:pt x="7622176" y="0"/>
                </a:cubicBezTo>
                <a:cubicBezTo>
                  <a:pt x="7800872" y="17327"/>
                  <a:pt x="7990906" y="27729"/>
                  <a:pt x="8180451" y="0"/>
                </a:cubicBezTo>
                <a:cubicBezTo>
                  <a:pt x="8369996" y="-27729"/>
                  <a:pt x="8845868" y="-13192"/>
                  <a:pt x="9034283" y="0"/>
                </a:cubicBezTo>
                <a:cubicBezTo>
                  <a:pt x="9222698" y="13192"/>
                  <a:pt x="9517603" y="-10499"/>
                  <a:pt x="9888115" y="0"/>
                </a:cubicBezTo>
                <a:cubicBezTo>
                  <a:pt x="10258627" y="10499"/>
                  <a:pt x="10316781" y="14930"/>
                  <a:pt x="10446390" y="0"/>
                </a:cubicBezTo>
                <a:cubicBezTo>
                  <a:pt x="10718440" y="-53019"/>
                  <a:pt x="11013962" y="225931"/>
                  <a:pt x="11040872" y="594482"/>
                </a:cubicBezTo>
                <a:cubicBezTo>
                  <a:pt x="11043451" y="904574"/>
                  <a:pt x="11020776" y="1089158"/>
                  <a:pt x="11040872" y="1287424"/>
                </a:cubicBezTo>
                <a:cubicBezTo>
                  <a:pt x="11060968" y="1485690"/>
                  <a:pt x="11051926" y="1673788"/>
                  <a:pt x="11040872" y="1799035"/>
                </a:cubicBezTo>
                <a:cubicBezTo>
                  <a:pt x="11029818" y="1924282"/>
                  <a:pt x="11054623" y="2135970"/>
                  <a:pt x="11040872" y="2355978"/>
                </a:cubicBezTo>
                <a:cubicBezTo>
                  <a:pt x="11027121" y="2575986"/>
                  <a:pt x="11013030" y="2749477"/>
                  <a:pt x="11040872" y="3094253"/>
                </a:cubicBezTo>
                <a:cubicBezTo>
                  <a:pt x="11068714" y="3439030"/>
                  <a:pt x="11029506" y="3525085"/>
                  <a:pt x="11040872" y="3741862"/>
                </a:cubicBezTo>
                <a:cubicBezTo>
                  <a:pt x="11052238" y="3958639"/>
                  <a:pt x="11021397" y="4116679"/>
                  <a:pt x="11040872" y="4298805"/>
                </a:cubicBezTo>
                <a:cubicBezTo>
                  <a:pt x="11060347" y="4480931"/>
                  <a:pt x="11022539" y="4900124"/>
                  <a:pt x="11040872" y="5127745"/>
                </a:cubicBezTo>
                <a:cubicBezTo>
                  <a:pt x="10974688" y="5452322"/>
                  <a:pt x="10793932" y="5738773"/>
                  <a:pt x="10446390" y="5722227"/>
                </a:cubicBezTo>
                <a:cubicBezTo>
                  <a:pt x="10272062" y="5749271"/>
                  <a:pt x="10063650" y="5719054"/>
                  <a:pt x="9789596" y="5722227"/>
                </a:cubicBezTo>
                <a:cubicBezTo>
                  <a:pt x="9515542" y="5725400"/>
                  <a:pt x="9521222" y="5705365"/>
                  <a:pt x="9329840" y="5722227"/>
                </a:cubicBezTo>
                <a:cubicBezTo>
                  <a:pt x="9138458" y="5739089"/>
                  <a:pt x="8905417" y="5705714"/>
                  <a:pt x="8574527" y="5722227"/>
                </a:cubicBezTo>
                <a:cubicBezTo>
                  <a:pt x="8243637" y="5738740"/>
                  <a:pt x="8277624" y="5741955"/>
                  <a:pt x="8114772" y="5722227"/>
                </a:cubicBezTo>
                <a:cubicBezTo>
                  <a:pt x="7951921" y="5702499"/>
                  <a:pt x="7640420" y="5738357"/>
                  <a:pt x="7359459" y="5722227"/>
                </a:cubicBezTo>
                <a:cubicBezTo>
                  <a:pt x="7078498" y="5706097"/>
                  <a:pt x="7122500" y="5736206"/>
                  <a:pt x="6998222" y="5722227"/>
                </a:cubicBezTo>
                <a:cubicBezTo>
                  <a:pt x="6873944" y="5708248"/>
                  <a:pt x="6584762" y="5737766"/>
                  <a:pt x="6242909" y="5722227"/>
                </a:cubicBezTo>
                <a:cubicBezTo>
                  <a:pt x="5901056" y="5706688"/>
                  <a:pt x="5911118" y="5710812"/>
                  <a:pt x="5783154" y="5722227"/>
                </a:cubicBezTo>
                <a:cubicBezTo>
                  <a:pt x="5655191" y="5733642"/>
                  <a:pt x="5585023" y="5732166"/>
                  <a:pt x="5421917" y="5722227"/>
                </a:cubicBezTo>
                <a:cubicBezTo>
                  <a:pt x="5258811" y="5712288"/>
                  <a:pt x="5178725" y="5705468"/>
                  <a:pt x="4962161" y="5722227"/>
                </a:cubicBezTo>
                <a:cubicBezTo>
                  <a:pt x="4745597" y="5738986"/>
                  <a:pt x="4430318" y="5744224"/>
                  <a:pt x="4206848" y="5722227"/>
                </a:cubicBezTo>
                <a:cubicBezTo>
                  <a:pt x="3983378" y="5700230"/>
                  <a:pt x="3911697" y="5735058"/>
                  <a:pt x="3747093" y="5722227"/>
                </a:cubicBezTo>
                <a:cubicBezTo>
                  <a:pt x="3582489" y="5709396"/>
                  <a:pt x="3545682" y="5704593"/>
                  <a:pt x="3385856" y="5722227"/>
                </a:cubicBezTo>
                <a:cubicBezTo>
                  <a:pt x="3226030" y="5739861"/>
                  <a:pt x="3029507" y="5730116"/>
                  <a:pt x="2926100" y="5722227"/>
                </a:cubicBezTo>
                <a:cubicBezTo>
                  <a:pt x="2822693" y="5714338"/>
                  <a:pt x="2554822" y="5699610"/>
                  <a:pt x="2367825" y="5722227"/>
                </a:cubicBezTo>
                <a:cubicBezTo>
                  <a:pt x="2180829" y="5744844"/>
                  <a:pt x="2002855" y="5738254"/>
                  <a:pt x="1711032" y="5722227"/>
                </a:cubicBezTo>
                <a:cubicBezTo>
                  <a:pt x="1419209" y="5706200"/>
                  <a:pt x="1407274" y="5738383"/>
                  <a:pt x="1251276" y="5722227"/>
                </a:cubicBezTo>
                <a:cubicBezTo>
                  <a:pt x="1095278" y="5706071"/>
                  <a:pt x="872658" y="5717760"/>
                  <a:pt x="594482" y="5722227"/>
                </a:cubicBezTo>
                <a:cubicBezTo>
                  <a:pt x="253293" y="5699246"/>
                  <a:pt x="-22323" y="5466443"/>
                  <a:pt x="0" y="5127745"/>
                </a:cubicBezTo>
                <a:cubicBezTo>
                  <a:pt x="-23138" y="4892853"/>
                  <a:pt x="-21399" y="4758867"/>
                  <a:pt x="0" y="4616134"/>
                </a:cubicBezTo>
                <a:cubicBezTo>
                  <a:pt x="21399" y="4473401"/>
                  <a:pt x="-2392" y="4140718"/>
                  <a:pt x="0" y="4013858"/>
                </a:cubicBezTo>
                <a:cubicBezTo>
                  <a:pt x="2392" y="3886998"/>
                  <a:pt x="-9073" y="3524231"/>
                  <a:pt x="0" y="3320916"/>
                </a:cubicBezTo>
                <a:cubicBezTo>
                  <a:pt x="9073" y="3117601"/>
                  <a:pt x="-20614" y="2922972"/>
                  <a:pt x="0" y="2763972"/>
                </a:cubicBezTo>
                <a:cubicBezTo>
                  <a:pt x="20614" y="2604972"/>
                  <a:pt x="5751" y="2418545"/>
                  <a:pt x="0" y="2116363"/>
                </a:cubicBezTo>
                <a:cubicBezTo>
                  <a:pt x="-5751" y="1814181"/>
                  <a:pt x="-23336" y="1771268"/>
                  <a:pt x="0" y="1604752"/>
                </a:cubicBezTo>
                <a:cubicBezTo>
                  <a:pt x="23336" y="1438236"/>
                  <a:pt x="-35446" y="1063211"/>
                  <a:pt x="0" y="594482"/>
                </a:cubicBezTo>
                <a:close/>
              </a:path>
            </a:pathLst>
          </a:custGeom>
          <a:solidFill>
            <a:schemeClr val="accent1"/>
          </a:solidFill>
          <a:ln w="25400">
            <a:solidFill>
              <a:schemeClr val="accent1"/>
            </a:solidFill>
            <a:round/>
            <a:extLst>
              <a:ext uri="{C807C97D-BFC1-408E-A445-0C87EB9F89A2}">
                <ask:lineSketchStyleProps xmlns:ask="http://schemas.microsoft.com/office/drawing/2018/sketchyshapes" sd="1219033472">
                  <a:prstGeom prst="roundRect">
                    <a:avLst>
                      <a:gd name="adj" fmla="val 103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0CB13-218B-4C39-9D38-72A838A43530}"/>
              </a:ext>
            </a:extLst>
          </p:cNvPr>
          <p:cNvSpPr>
            <a:spLocks noGrp="1"/>
          </p:cNvSpPr>
          <p:nvPr>
            <p:ph type="title"/>
          </p:nvPr>
        </p:nvSpPr>
        <p:spPr>
          <a:xfrm>
            <a:off x="1151467" y="887973"/>
            <a:ext cx="9889067" cy="1325563"/>
          </a:xfrm>
        </p:spPr>
        <p:txBody>
          <a:bodyPr>
            <a:normAutofit/>
          </a:bodyPr>
          <a:lstStyle/>
          <a:p>
            <a:r>
              <a:rPr lang="en-US" sz="6600" dirty="0">
                <a:solidFill>
                  <a:schemeClr val="bg1"/>
                </a:solidFill>
                <a:latin typeface="Times"/>
                <a:cs typeface="Times"/>
              </a:rPr>
              <a:t>Epsilon, TLP &amp; Credit Point</a:t>
            </a:r>
          </a:p>
        </p:txBody>
      </p:sp>
      <p:sp>
        <p:nvSpPr>
          <p:cNvPr id="12" name="Rectangle 6">
            <a:extLst>
              <a:ext uri="{FF2B5EF4-FFF2-40B4-BE49-F238E27FC236}">
                <a16:creationId xmlns:a16="http://schemas.microsoft.com/office/drawing/2014/main" id="{6D7E5B0F-5185-440A-8222-321C1D118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092" y="2325880"/>
            <a:ext cx="9957816" cy="18288"/>
          </a:xfrm>
          <a:custGeom>
            <a:avLst/>
            <a:gdLst>
              <a:gd name="connsiteX0" fmla="*/ 0 w 9957816"/>
              <a:gd name="connsiteY0" fmla="*/ 0 h 18288"/>
              <a:gd name="connsiteX1" fmla="*/ 863011 w 9957816"/>
              <a:gd name="connsiteY1" fmla="*/ 0 h 18288"/>
              <a:gd name="connsiteX2" fmla="*/ 1327709 w 9957816"/>
              <a:gd name="connsiteY2" fmla="*/ 0 h 18288"/>
              <a:gd name="connsiteX3" fmla="*/ 2091141 w 9957816"/>
              <a:gd name="connsiteY3" fmla="*/ 0 h 18288"/>
              <a:gd name="connsiteX4" fmla="*/ 2555839 w 9957816"/>
              <a:gd name="connsiteY4" fmla="*/ 0 h 18288"/>
              <a:gd name="connsiteX5" fmla="*/ 3219694 w 9957816"/>
              <a:gd name="connsiteY5" fmla="*/ 0 h 18288"/>
              <a:gd name="connsiteX6" fmla="*/ 3983126 w 9957816"/>
              <a:gd name="connsiteY6" fmla="*/ 0 h 18288"/>
              <a:gd name="connsiteX7" fmla="*/ 4348246 w 9957816"/>
              <a:gd name="connsiteY7" fmla="*/ 0 h 18288"/>
              <a:gd name="connsiteX8" fmla="*/ 4713366 w 9957816"/>
              <a:gd name="connsiteY8" fmla="*/ 0 h 18288"/>
              <a:gd name="connsiteX9" fmla="*/ 5576377 w 9957816"/>
              <a:gd name="connsiteY9" fmla="*/ 0 h 18288"/>
              <a:gd name="connsiteX10" fmla="*/ 6240231 w 9957816"/>
              <a:gd name="connsiteY10" fmla="*/ 0 h 18288"/>
              <a:gd name="connsiteX11" fmla="*/ 6605351 w 9957816"/>
              <a:gd name="connsiteY11" fmla="*/ 0 h 18288"/>
              <a:gd name="connsiteX12" fmla="*/ 7269206 w 9957816"/>
              <a:gd name="connsiteY12" fmla="*/ 0 h 18288"/>
              <a:gd name="connsiteX13" fmla="*/ 8132216 w 9957816"/>
              <a:gd name="connsiteY13" fmla="*/ 0 h 18288"/>
              <a:gd name="connsiteX14" fmla="*/ 8696493 w 9957816"/>
              <a:gd name="connsiteY14" fmla="*/ 0 h 18288"/>
              <a:gd name="connsiteX15" fmla="*/ 9260769 w 9957816"/>
              <a:gd name="connsiteY15" fmla="*/ 0 h 18288"/>
              <a:gd name="connsiteX16" fmla="*/ 9957816 w 9957816"/>
              <a:gd name="connsiteY16" fmla="*/ 0 h 18288"/>
              <a:gd name="connsiteX17" fmla="*/ 9957816 w 9957816"/>
              <a:gd name="connsiteY17" fmla="*/ 18288 h 18288"/>
              <a:gd name="connsiteX18" fmla="*/ 9293962 w 9957816"/>
              <a:gd name="connsiteY18" fmla="*/ 18288 h 18288"/>
              <a:gd name="connsiteX19" fmla="*/ 8530529 w 9957816"/>
              <a:gd name="connsiteY19" fmla="*/ 18288 h 18288"/>
              <a:gd name="connsiteX20" fmla="*/ 7767096 w 9957816"/>
              <a:gd name="connsiteY20" fmla="*/ 18288 h 18288"/>
              <a:gd name="connsiteX21" fmla="*/ 7302398 w 9957816"/>
              <a:gd name="connsiteY21" fmla="*/ 18288 h 18288"/>
              <a:gd name="connsiteX22" fmla="*/ 6439388 w 9957816"/>
              <a:gd name="connsiteY22" fmla="*/ 18288 h 18288"/>
              <a:gd name="connsiteX23" fmla="*/ 5775533 w 9957816"/>
              <a:gd name="connsiteY23" fmla="*/ 18288 h 18288"/>
              <a:gd name="connsiteX24" fmla="*/ 5410413 w 9957816"/>
              <a:gd name="connsiteY24" fmla="*/ 18288 h 18288"/>
              <a:gd name="connsiteX25" fmla="*/ 4746559 w 9957816"/>
              <a:gd name="connsiteY25" fmla="*/ 18288 h 18288"/>
              <a:gd name="connsiteX26" fmla="*/ 4182283 w 9957816"/>
              <a:gd name="connsiteY26" fmla="*/ 18288 h 18288"/>
              <a:gd name="connsiteX27" fmla="*/ 3618006 w 9957816"/>
              <a:gd name="connsiteY27" fmla="*/ 18288 h 18288"/>
              <a:gd name="connsiteX28" fmla="*/ 3053730 w 9957816"/>
              <a:gd name="connsiteY28" fmla="*/ 18288 h 18288"/>
              <a:gd name="connsiteX29" fmla="*/ 2489454 w 9957816"/>
              <a:gd name="connsiteY29" fmla="*/ 18288 h 18288"/>
              <a:gd name="connsiteX30" fmla="*/ 1726021 w 9957816"/>
              <a:gd name="connsiteY30" fmla="*/ 18288 h 18288"/>
              <a:gd name="connsiteX31" fmla="*/ 1062167 w 9957816"/>
              <a:gd name="connsiteY31" fmla="*/ 18288 h 18288"/>
              <a:gd name="connsiteX32" fmla="*/ 697047 w 9957816"/>
              <a:gd name="connsiteY32" fmla="*/ 18288 h 18288"/>
              <a:gd name="connsiteX33" fmla="*/ 0 w 9957816"/>
              <a:gd name="connsiteY33" fmla="*/ 18288 h 18288"/>
              <a:gd name="connsiteX34" fmla="*/ 0 w 9957816"/>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57816" h="18288" fill="none" extrusionOk="0">
                <a:moveTo>
                  <a:pt x="0" y="0"/>
                </a:moveTo>
                <a:cubicBezTo>
                  <a:pt x="258912" y="4528"/>
                  <a:pt x="602792" y="35413"/>
                  <a:pt x="863011" y="0"/>
                </a:cubicBezTo>
                <a:cubicBezTo>
                  <a:pt x="1123230" y="-35413"/>
                  <a:pt x="1110743" y="8950"/>
                  <a:pt x="1327709" y="0"/>
                </a:cubicBezTo>
                <a:cubicBezTo>
                  <a:pt x="1544675" y="-8950"/>
                  <a:pt x="1720121" y="-30004"/>
                  <a:pt x="2091141" y="0"/>
                </a:cubicBezTo>
                <a:cubicBezTo>
                  <a:pt x="2462161" y="30004"/>
                  <a:pt x="2325710" y="-22120"/>
                  <a:pt x="2555839" y="0"/>
                </a:cubicBezTo>
                <a:cubicBezTo>
                  <a:pt x="2785968" y="22120"/>
                  <a:pt x="2943172" y="14890"/>
                  <a:pt x="3219694" y="0"/>
                </a:cubicBezTo>
                <a:cubicBezTo>
                  <a:pt x="3496216" y="-14890"/>
                  <a:pt x="3789247" y="-1477"/>
                  <a:pt x="3983126" y="0"/>
                </a:cubicBezTo>
                <a:cubicBezTo>
                  <a:pt x="4177005" y="1477"/>
                  <a:pt x="4180112" y="16397"/>
                  <a:pt x="4348246" y="0"/>
                </a:cubicBezTo>
                <a:cubicBezTo>
                  <a:pt x="4516380" y="-16397"/>
                  <a:pt x="4601818" y="4117"/>
                  <a:pt x="4713366" y="0"/>
                </a:cubicBezTo>
                <a:cubicBezTo>
                  <a:pt x="4824914" y="-4117"/>
                  <a:pt x="5400642" y="663"/>
                  <a:pt x="5576377" y="0"/>
                </a:cubicBezTo>
                <a:cubicBezTo>
                  <a:pt x="5752112" y="-663"/>
                  <a:pt x="6036350" y="11452"/>
                  <a:pt x="6240231" y="0"/>
                </a:cubicBezTo>
                <a:cubicBezTo>
                  <a:pt x="6444112" y="-11452"/>
                  <a:pt x="6508667" y="-15154"/>
                  <a:pt x="6605351" y="0"/>
                </a:cubicBezTo>
                <a:cubicBezTo>
                  <a:pt x="6702035" y="15154"/>
                  <a:pt x="7096186" y="19291"/>
                  <a:pt x="7269206" y="0"/>
                </a:cubicBezTo>
                <a:cubicBezTo>
                  <a:pt x="7442227" y="-19291"/>
                  <a:pt x="7802902" y="39720"/>
                  <a:pt x="8132216" y="0"/>
                </a:cubicBezTo>
                <a:cubicBezTo>
                  <a:pt x="8461530" y="-39720"/>
                  <a:pt x="8551221" y="24341"/>
                  <a:pt x="8696493" y="0"/>
                </a:cubicBezTo>
                <a:cubicBezTo>
                  <a:pt x="8841765" y="-24341"/>
                  <a:pt x="9091257" y="15574"/>
                  <a:pt x="9260769" y="0"/>
                </a:cubicBezTo>
                <a:cubicBezTo>
                  <a:pt x="9430281" y="-15574"/>
                  <a:pt x="9809458" y="-15806"/>
                  <a:pt x="9957816" y="0"/>
                </a:cubicBezTo>
                <a:cubicBezTo>
                  <a:pt x="9958154" y="7640"/>
                  <a:pt x="9957366" y="11289"/>
                  <a:pt x="9957816" y="18288"/>
                </a:cubicBezTo>
                <a:cubicBezTo>
                  <a:pt x="9789958" y="23645"/>
                  <a:pt x="9437684" y="-10787"/>
                  <a:pt x="9293962" y="18288"/>
                </a:cubicBezTo>
                <a:cubicBezTo>
                  <a:pt x="9150240" y="47363"/>
                  <a:pt x="8858466" y="6899"/>
                  <a:pt x="8530529" y="18288"/>
                </a:cubicBezTo>
                <a:cubicBezTo>
                  <a:pt x="8202592" y="29677"/>
                  <a:pt x="8042036" y="-12845"/>
                  <a:pt x="7767096" y="18288"/>
                </a:cubicBezTo>
                <a:cubicBezTo>
                  <a:pt x="7492156" y="49421"/>
                  <a:pt x="7464764" y="38557"/>
                  <a:pt x="7302398" y="18288"/>
                </a:cubicBezTo>
                <a:cubicBezTo>
                  <a:pt x="7140032" y="-1981"/>
                  <a:pt x="6674139" y="-20177"/>
                  <a:pt x="6439388" y="18288"/>
                </a:cubicBezTo>
                <a:cubicBezTo>
                  <a:pt x="6204637" y="56753"/>
                  <a:pt x="6044763" y="2398"/>
                  <a:pt x="5775533" y="18288"/>
                </a:cubicBezTo>
                <a:cubicBezTo>
                  <a:pt x="5506303" y="34178"/>
                  <a:pt x="5528640" y="8636"/>
                  <a:pt x="5410413" y="18288"/>
                </a:cubicBezTo>
                <a:cubicBezTo>
                  <a:pt x="5292186" y="27940"/>
                  <a:pt x="4880771" y="-3659"/>
                  <a:pt x="4746559" y="18288"/>
                </a:cubicBezTo>
                <a:cubicBezTo>
                  <a:pt x="4612347" y="40235"/>
                  <a:pt x="4346390" y="46329"/>
                  <a:pt x="4182283" y="18288"/>
                </a:cubicBezTo>
                <a:cubicBezTo>
                  <a:pt x="4018176" y="-9753"/>
                  <a:pt x="3743247" y="40654"/>
                  <a:pt x="3618006" y="18288"/>
                </a:cubicBezTo>
                <a:cubicBezTo>
                  <a:pt x="3492765" y="-4078"/>
                  <a:pt x="3201495" y="15624"/>
                  <a:pt x="3053730" y="18288"/>
                </a:cubicBezTo>
                <a:cubicBezTo>
                  <a:pt x="2905965" y="20952"/>
                  <a:pt x="2770855" y="10382"/>
                  <a:pt x="2489454" y="18288"/>
                </a:cubicBezTo>
                <a:cubicBezTo>
                  <a:pt x="2208053" y="26194"/>
                  <a:pt x="1999579" y="12705"/>
                  <a:pt x="1726021" y="18288"/>
                </a:cubicBezTo>
                <a:cubicBezTo>
                  <a:pt x="1452463" y="23871"/>
                  <a:pt x="1261725" y="2423"/>
                  <a:pt x="1062167" y="18288"/>
                </a:cubicBezTo>
                <a:cubicBezTo>
                  <a:pt x="862609" y="34153"/>
                  <a:pt x="828837" y="34680"/>
                  <a:pt x="697047" y="18288"/>
                </a:cubicBezTo>
                <a:cubicBezTo>
                  <a:pt x="565257" y="1896"/>
                  <a:pt x="290333" y="-12656"/>
                  <a:pt x="0" y="18288"/>
                </a:cubicBezTo>
                <a:cubicBezTo>
                  <a:pt x="-82" y="11708"/>
                  <a:pt x="-178" y="8956"/>
                  <a:pt x="0" y="0"/>
                </a:cubicBezTo>
                <a:close/>
              </a:path>
              <a:path w="9957816" h="18288" stroke="0" extrusionOk="0">
                <a:moveTo>
                  <a:pt x="0" y="0"/>
                </a:moveTo>
                <a:cubicBezTo>
                  <a:pt x="239894" y="-13568"/>
                  <a:pt x="444306" y="20490"/>
                  <a:pt x="564276" y="0"/>
                </a:cubicBezTo>
                <a:cubicBezTo>
                  <a:pt x="684246" y="-20490"/>
                  <a:pt x="829702" y="-16311"/>
                  <a:pt x="929396" y="0"/>
                </a:cubicBezTo>
                <a:cubicBezTo>
                  <a:pt x="1029090" y="16311"/>
                  <a:pt x="1434080" y="4599"/>
                  <a:pt x="1792407" y="0"/>
                </a:cubicBezTo>
                <a:cubicBezTo>
                  <a:pt x="2150734" y="-4599"/>
                  <a:pt x="2230922" y="-3217"/>
                  <a:pt x="2356683" y="0"/>
                </a:cubicBezTo>
                <a:cubicBezTo>
                  <a:pt x="2482444" y="3217"/>
                  <a:pt x="2727176" y="10118"/>
                  <a:pt x="2920959" y="0"/>
                </a:cubicBezTo>
                <a:cubicBezTo>
                  <a:pt x="3114742" y="-10118"/>
                  <a:pt x="3583268" y="6126"/>
                  <a:pt x="3783970" y="0"/>
                </a:cubicBezTo>
                <a:cubicBezTo>
                  <a:pt x="3984672" y="-6126"/>
                  <a:pt x="4119530" y="12121"/>
                  <a:pt x="4248668" y="0"/>
                </a:cubicBezTo>
                <a:cubicBezTo>
                  <a:pt x="4377806" y="-12121"/>
                  <a:pt x="4830370" y="39306"/>
                  <a:pt x="5111679" y="0"/>
                </a:cubicBezTo>
                <a:cubicBezTo>
                  <a:pt x="5392988" y="-39306"/>
                  <a:pt x="5595981" y="-37432"/>
                  <a:pt x="5974690" y="0"/>
                </a:cubicBezTo>
                <a:cubicBezTo>
                  <a:pt x="6353399" y="37432"/>
                  <a:pt x="6382398" y="-32218"/>
                  <a:pt x="6638544" y="0"/>
                </a:cubicBezTo>
                <a:cubicBezTo>
                  <a:pt x="6894690" y="32218"/>
                  <a:pt x="7107197" y="-8479"/>
                  <a:pt x="7501555" y="0"/>
                </a:cubicBezTo>
                <a:cubicBezTo>
                  <a:pt x="7895913" y="8479"/>
                  <a:pt x="7913370" y="-2556"/>
                  <a:pt x="8065831" y="0"/>
                </a:cubicBezTo>
                <a:cubicBezTo>
                  <a:pt x="8218292" y="2556"/>
                  <a:pt x="8391465" y="4509"/>
                  <a:pt x="8630107" y="0"/>
                </a:cubicBezTo>
                <a:cubicBezTo>
                  <a:pt x="8868749" y="-4509"/>
                  <a:pt x="9078381" y="-9348"/>
                  <a:pt x="9393540" y="0"/>
                </a:cubicBezTo>
                <a:cubicBezTo>
                  <a:pt x="9708699" y="9348"/>
                  <a:pt x="9789190" y="-16759"/>
                  <a:pt x="9957816" y="0"/>
                </a:cubicBezTo>
                <a:cubicBezTo>
                  <a:pt x="9957941" y="4395"/>
                  <a:pt x="9957741" y="9776"/>
                  <a:pt x="9957816" y="18288"/>
                </a:cubicBezTo>
                <a:cubicBezTo>
                  <a:pt x="9649812" y="40651"/>
                  <a:pt x="9486007" y="41594"/>
                  <a:pt x="9194383" y="18288"/>
                </a:cubicBezTo>
                <a:cubicBezTo>
                  <a:pt x="8902759" y="-5018"/>
                  <a:pt x="8744094" y="43814"/>
                  <a:pt x="8530529" y="18288"/>
                </a:cubicBezTo>
                <a:cubicBezTo>
                  <a:pt x="8316964" y="-7238"/>
                  <a:pt x="8282371" y="24093"/>
                  <a:pt x="8165409" y="18288"/>
                </a:cubicBezTo>
                <a:cubicBezTo>
                  <a:pt x="8048447" y="12483"/>
                  <a:pt x="7851788" y="12040"/>
                  <a:pt x="7700711" y="18288"/>
                </a:cubicBezTo>
                <a:cubicBezTo>
                  <a:pt x="7549634" y="24536"/>
                  <a:pt x="7127225" y="27915"/>
                  <a:pt x="6837700" y="18288"/>
                </a:cubicBezTo>
                <a:cubicBezTo>
                  <a:pt x="6548175" y="8661"/>
                  <a:pt x="6330711" y="50037"/>
                  <a:pt x="6173846" y="18288"/>
                </a:cubicBezTo>
                <a:cubicBezTo>
                  <a:pt x="6016981" y="-13461"/>
                  <a:pt x="5930031" y="15985"/>
                  <a:pt x="5709148" y="18288"/>
                </a:cubicBezTo>
                <a:cubicBezTo>
                  <a:pt x="5488265" y="20591"/>
                  <a:pt x="5372997" y="43097"/>
                  <a:pt x="5045293" y="18288"/>
                </a:cubicBezTo>
                <a:cubicBezTo>
                  <a:pt x="4717590" y="-6521"/>
                  <a:pt x="4829875" y="6803"/>
                  <a:pt x="4680174" y="18288"/>
                </a:cubicBezTo>
                <a:cubicBezTo>
                  <a:pt x="4530473" y="29773"/>
                  <a:pt x="4441300" y="27030"/>
                  <a:pt x="4315054" y="18288"/>
                </a:cubicBezTo>
                <a:cubicBezTo>
                  <a:pt x="4188808" y="9546"/>
                  <a:pt x="3846162" y="4446"/>
                  <a:pt x="3651199" y="18288"/>
                </a:cubicBezTo>
                <a:cubicBezTo>
                  <a:pt x="3456236" y="32130"/>
                  <a:pt x="3412656" y="-1324"/>
                  <a:pt x="3186501" y="18288"/>
                </a:cubicBezTo>
                <a:cubicBezTo>
                  <a:pt x="2960346" y="37900"/>
                  <a:pt x="2783091" y="19872"/>
                  <a:pt x="2423069" y="18288"/>
                </a:cubicBezTo>
                <a:cubicBezTo>
                  <a:pt x="2063047" y="16704"/>
                  <a:pt x="2066062" y="18692"/>
                  <a:pt x="1958370" y="18288"/>
                </a:cubicBezTo>
                <a:cubicBezTo>
                  <a:pt x="1850678" y="17884"/>
                  <a:pt x="1403255" y="47471"/>
                  <a:pt x="1194938" y="18288"/>
                </a:cubicBezTo>
                <a:cubicBezTo>
                  <a:pt x="986621" y="-10895"/>
                  <a:pt x="986435" y="4670"/>
                  <a:pt x="829818" y="18288"/>
                </a:cubicBezTo>
                <a:cubicBezTo>
                  <a:pt x="673201" y="31906"/>
                  <a:pt x="178831" y="-2639"/>
                  <a:pt x="0" y="18288"/>
                </a:cubicBezTo>
                <a:cubicBezTo>
                  <a:pt x="-504" y="12101"/>
                  <a:pt x="-591" y="7719"/>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FF6827-E921-4B42-9030-E9BDFF84F9C8}"/>
              </a:ext>
            </a:extLst>
          </p:cNvPr>
          <p:cNvSpPr>
            <a:spLocks noGrp="1"/>
          </p:cNvSpPr>
          <p:nvPr>
            <p:ph idx="1"/>
          </p:nvPr>
        </p:nvSpPr>
        <p:spPr>
          <a:xfrm>
            <a:off x="1151467" y="2607733"/>
            <a:ext cx="9889067" cy="3285067"/>
          </a:xfrm>
        </p:spPr>
        <p:txBody>
          <a:bodyPr vert="horz" lIns="91440" tIns="45720" rIns="91440" bIns="45720" rtlCol="0" anchor="t">
            <a:normAutofit fontScale="70000" lnSpcReduction="20000"/>
          </a:bodyPr>
          <a:lstStyle/>
          <a:p>
            <a:pPr>
              <a:lnSpc>
                <a:spcPct val="100000"/>
              </a:lnSpc>
            </a:pPr>
            <a:r>
              <a:rPr lang="en-US" dirty="0">
                <a:solidFill>
                  <a:schemeClr val="bg1"/>
                </a:solidFill>
                <a:latin typeface="Times"/>
                <a:cs typeface="Times"/>
              </a:rPr>
              <a:t>Epsilon and TLP are the two application for AWARD and REWARD offered for the customer for their Loyalty part</a:t>
            </a:r>
          </a:p>
          <a:p>
            <a:pPr>
              <a:lnSpc>
                <a:spcPct val="100000"/>
              </a:lnSpc>
            </a:pPr>
            <a:r>
              <a:rPr lang="en-US" dirty="0">
                <a:solidFill>
                  <a:schemeClr val="bg1"/>
                </a:solidFill>
                <a:latin typeface="Times"/>
                <a:cs typeface="Times"/>
              </a:rPr>
              <a:t>There are 3 types</a:t>
            </a:r>
          </a:p>
          <a:p>
            <a:pPr>
              <a:lnSpc>
                <a:spcPct val="100000"/>
              </a:lnSpc>
              <a:buFont typeface="Wingdings" panose="020B0604020202020204" pitchFamily="34" charset="0"/>
              <a:buChar char="v"/>
            </a:pPr>
            <a:r>
              <a:rPr lang="en-US" dirty="0">
                <a:solidFill>
                  <a:schemeClr val="bg1"/>
                </a:solidFill>
                <a:latin typeface="Times"/>
                <a:cs typeface="Times"/>
              </a:rPr>
              <a:t>Reward- Customer gets rewards and offers for making their purchase</a:t>
            </a:r>
          </a:p>
          <a:p>
            <a:pPr>
              <a:lnSpc>
                <a:spcPct val="100000"/>
              </a:lnSpc>
              <a:buFont typeface="Wingdings" panose="020B0604020202020204" pitchFamily="34" charset="0"/>
              <a:buChar char="v"/>
            </a:pPr>
            <a:r>
              <a:rPr lang="en-US" dirty="0">
                <a:solidFill>
                  <a:schemeClr val="bg1"/>
                </a:solidFill>
                <a:latin typeface="Times"/>
                <a:cs typeface="Times"/>
              </a:rPr>
              <a:t>Cashback-Customer Gets awarded be sum of cashback for making their purchase.</a:t>
            </a:r>
          </a:p>
          <a:p>
            <a:pPr>
              <a:lnSpc>
                <a:spcPct val="100000"/>
              </a:lnSpc>
              <a:buFont typeface="Wingdings" panose="020B0604020202020204" pitchFamily="34" charset="0"/>
              <a:buChar char="v"/>
            </a:pPr>
            <a:r>
              <a:rPr lang="en-US" dirty="0">
                <a:solidFill>
                  <a:schemeClr val="bg1"/>
                </a:solidFill>
                <a:latin typeface="Times"/>
                <a:cs typeface="Times"/>
              </a:rPr>
              <a:t>Co-brand-customer Gets some percent of amount off by making a transaction only with the co-brands (ex: Pacific Airline, British airline)</a:t>
            </a:r>
          </a:p>
          <a:p>
            <a:pPr>
              <a:lnSpc>
                <a:spcPct val="100000"/>
              </a:lnSpc>
              <a:buFont typeface="Arial"/>
              <a:buChar char="•"/>
            </a:pPr>
            <a:r>
              <a:rPr lang="en-US" dirty="0">
                <a:solidFill>
                  <a:schemeClr val="bg1"/>
                </a:solidFill>
                <a:latin typeface="Times"/>
                <a:ea typeface="+mn-lt"/>
                <a:cs typeface="+mn-lt"/>
              </a:rPr>
              <a:t>Credit Point- is you’re earning rewards at a set rate per dollar you spend. The rate of points you earn may differ depending on the type of purchase you make. Some credit card issuers have a fixed points system</a:t>
            </a:r>
            <a:endParaRPr lang="en-US" dirty="0">
              <a:solidFill>
                <a:schemeClr val="bg1"/>
              </a:solidFill>
              <a:latin typeface="Times"/>
              <a:cs typeface="Times"/>
            </a:endParaRPr>
          </a:p>
        </p:txBody>
      </p:sp>
    </p:spTree>
    <p:extLst>
      <p:ext uri="{BB962C8B-B14F-4D97-AF65-F5344CB8AC3E}">
        <p14:creationId xmlns:p14="http://schemas.microsoft.com/office/powerpoint/2010/main" val="406153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a:cs typeface="Times"/>
            </a:endParaRPr>
          </a:p>
        </p:txBody>
      </p:sp>
      <p:sp>
        <p:nvSpPr>
          <p:cNvPr id="2" name="Title 1">
            <a:extLst>
              <a:ext uri="{FF2B5EF4-FFF2-40B4-BE49-F238E27FC236}">
                <a16:creationId xmlns:a16="http://schemas.microsoft.com/office/drawing/2014/main" id="{26C0411C-12FC-496B-83E4-CD555FB66D67}"/>
              </a:ext>
            </a:extLst>
          </p:cNvPr>
          <p:cNvSpPr>
            <a:spLocks noGrp="1"/>
          </p:cNvSpPr>
          <p:nvPr>
            <p:ph type="title"/>
          </p:nvPr>
        </p:nvSpPr>
        <p:spPr>
          <a:xfrm>
            <a:off x="838200" y="365125"/>
            <a:ext cx="10515600" cy="1325563"/>
          </a:xfrm>
        </p:spPr>
        <p:txBody>
          <a:bodyPr>
            <a:normAutofit/>
          </a:bodyPr>
          <a:lstStyle/>
          <a:p>
            <a:r>
              <a:rPr lang="en-US" sz="8000" dirty="0">
                <a:solidFill>
                  <a:schemeClr val="accent1"/>
                </a:solidFill>
                <a:latin typeface="Times"/>
                <a:cs typeface="Times"/>
              </a:rPr>
              <a:t>TRIAD Strategies</a:t>
            </a:r>
          </a:p>
        </p:txBody>
      </p:sp>
      <p:graphicFrame>
        <p:nvGraphicFramePr>
          <p:cNvPr id="5" name="Content Placeholder 2">
            <a:extLst>
              <a:ext uri="{FF2B5EF4-FFF2-40B4-BE49-F238E27FC236}">
                <a16:creationId xmlns:a16="http://schemas.microsoft.com/office/drawing/2014/main" id="{A01063E7-C3AF-4678-A24F-A3459B3D0A4F}"/>
              </a:ext>
            </a:extLst>
          </p:cNvPr>
          <p:cNvGraphicFramePr>
            <a:graphicFrameLocks noGrp="1"/>
          </p:cNvGraphicFramePr>
          <p:nvPr>
            <p:ph idx="1"/>
            <p:extLst>
              <p:ext uri="{D42A27DB-BD31-4B8C-83A1-F6EECF244321}">
                <p14:modId xmlns:p14="http://schemas.microsoft.com/office/powerpoint/2010/main" val="467640982"/>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03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a:cs typeface="Times"/>
            </a:endParaRPr>
          </a:p>
        </p:txBody>
      </p:sp>
      <p:sp>
        <p:nvSpPr>
          <p:cNvPr id="2" name="Title 1">
            <a:extLst>
              <a:ext uri="{FF2B5EF4-FFF2-40B4-BE49-F238E27FC236}">
                <a16:creationId xmlns:a16="http://schemas.microsoft.com/office/drawing/2014/main" id="{B8A0427E-43B4-461E-A1FC-FF9910429BC6}"/>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US" sz="6100" dirty="0">
                <a:latin typeface="Times"/>
                <a:cs typeface="Times"/>
              </a:rPr>
              <a:t>100% Billing / Forced Billing</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a:cs typeface="Times"/>
            </a:endParaRPr>
          </a:p>
        </p:txBody>
      </p:sp>
      <p:graphicFrame>
        <p:nvGraphicFramePr>
          <p:cNvPr id="5" name="Content Placeholder 2">
            <a:extLst>
              <a:ext uri="{FF2B5EF4-FFF2-40B4-BE49-F238E27FC236}">
                <a16:creationId xmlns:a16="http://schemas.microsoft.com/office/drawing/2014/main" id="{E7C604CA-EF27-4393-8260-2E038E7DF42B}"/>
              </a:ext>
            </a:extLst>
          </p:cNvPr>
          <p:cNvGraphicFramePr>
            <a:graphicFrameLocks noGrp="1"/>
          </p:cNvGraphicFramePr>
          <p:nvPr>
            <p:ph idx="1"/>
            <p:extLst>
              <p:ext uri="{D42A27DB-BD31-4B8C-83A1-F6EECF244321}">
                <p14:modId xmlns:p14="http://schemas.microsoft.com/office/powerpoint/2010/main" val="291037904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22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alendar&#10;&#10;Description automatically generated">
            <a:extLst>
              <a:ext uri="{FF2B5EF4-FFF2-40B4-BE49-F238E27FC236}">
                <a16:creationId xmlns:a16="http://schemas.microsoft.com/office/drawing/2014/main" id="{238CABE8-2C9A-447A-929B-CD31DB185AB5}"/>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3314" b="2416"/>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2F5DA-AA7E-4B28-8556-698B7733702F}"/>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a:solidFill>
                  <a:schemeClr val="bg1"/>
                </a:solidFill>
              </a:rPr>
              <a:t>THANK YOU</a:t>
            </a:r>
          </a:p>
        </p:txBody>
      </p:sp>
      <p:sp>
        <p:nvSpPr>
          <p:cNvPr id="5" name="TextBox 4">
            <a:extLst>
              <a:ext uri="{FF2B5EF4-FFF2-40B4-BE49-F238E27FC236}">
                <a16:creationId xmlns:a16="http://schemas.microsoft.com/office/drawing/2014/main" id="{ACBAA786-F2D0-42E7-B81C-C38BC9C7F878}"/>
              </a:ext>
            </a:extLst>
          </p:cNvPr>
          <p:cNvSpPr txBox="1"/>
          <p:nvPr/>
        </p:nvSpPr>
        <p:spPr>
          <a:xfrm>
            <a:off x="10771419" y="6657945"/>
            <a:ext cx="14205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247140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CF538-D4A8-4B12-96FE-80E9FB1A67D8}"/>
              </a:ext>
            </a:extLst>
          </p:cNvPr>
          <p:cNvSpPr>
            <a:spLocks noGrp="1"/>
          </p:cNvSpPr>
          <p:nvPr>
            <p:ph type="title"/>
          </p:nvPr>
        </p:nvSpPr>
        <p:spPr>
          <a:xfrm>
            <a:off x="635000" y="634029"/>
            <a:ext cx="10921640" cy="1314698"/>
          </a:xfrm>
        </p:spPr>
        <p:txBody>
          <a:bodyPr anchor="ctr">
            <a:normAutofit/>
          </a:bodyPr>
          <a:lstStyle/>
          <a:p>
            <a:pPr algn="ctr"/>
            <a:r>
              <a:rPr lang="en-US" sz="7200">
                <a:ea typeface="+mj-lt"/>
                <a:cs typeface="+mj-lt"/>
              </a:rPr>
              <a:t>We Do..</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92CCA3C-2DF5-4606-A851-086F8B25C24A}"/>
              </a:ext>
            </a:extLst>
          </p:cNvPr>
          <p:cNvGraphicFramePr>
            <a:graphicFrameLocks noGrp="1"/>
          </p:cNvGraphicFramePr>
          <p:nvPr>
            <p:ph idx="1"/>
            <p:extLst>
              <p:ext uri="{D42A27DB-BD31-4B8C-83A1-F6EECF244321}">
                <p14:modId xmlns:p14="http://schemas.microsoft.com/office/powerpoint/2010/main" val="359731259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370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33CF3-CF5D-4E48-9B3A-F580CAF06105}"/>
              </a:ext>
            </a:extLst>
          </p:cNvPr>
          <p:cNvSpPr>
            <a:spLocks noGrp="1"/>
          </p:cNvSpPr>
          <p:nvPr>
            <p:ph type="title"/>
          </p:nvPr>
        </p:nvSpPr>
        <p:spPr>
          <a:xfrm>
            <a:off x="6739128" y="638089"/>
            <a:ext cx="4818888" cy="1476801"/>
          </a:xfrm>
        </p:spPr>
        <p:txBody>
          <a:bodyPr anchor="b">
            <a:normAutofit/>
          </a:bodyPr>
          <a:lstStyle/>
          <a:p>
            <a:pPr>
              <a:lnSpc>
                <a:spcPct val="90000"/>
              </a:lnSpc>
            </a:pPr>
            <a:r>
              <a:rPr lang="en-US"/>
              <a:t>Introduction to Credit Card</a:t>
            </a:r>
          </a:p>
        </p:txBody>
      </p:sp>
      <p:sp>
        <p:nvSpPr>
          <p:cNvPr id="2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4A8B"/>
          </a:solidFill>
          <a:ln w="38100" cap="rnd">
            <a:solidFill>
              <a:srgbClr val="FF4A8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609984-8994-476B-9393-E340E3BA4696}"/>
              </a:ext>
            </a:extLst>
          </p:cNvPr>
          <p:cNvSpPr>
            <a:spLocks noGrp="1"/>
          </p:cNvSpPr>
          <p:nvPr>
            <p:ph idx="1"/>
          </p:nvPr>
        </p:nvSpPr>
        <p:spPr>
          <a:xfrm>
            <a:off x="6739128" y="2664886"/>
            <a:ext cx="4818888" cy="3550789"/>
          </a:xfrm>
        </p:spPr>
        <p:txBody>
          <a:bodyPr vert="horz" lIns="91440" tIns="45720" rIns="91440" bIns="45720" rtlCol="0" anchor="t">
            <a:normAutofit/>
          </a:bodyPr>
          <a:lstStyle/>
          <a:p>
            <a:pPr marL="0" indent="0">
              <a:lnSpc>
                <a:spcPct val="100000"/>
              </a:lnSpc>
              <a:buNone/>
            </a:pPr>
            <a:r>
              <a:rPr lang="en-US" sz="2400">
                <a:ea typeface="+mn-lt"/>
                <a:cs typeface="+mn-lt"/>
              </a:rPr>
              <a:t>A credit card is a payment card issued to users to enable the cardholder to pay a merchant for goods and services based on the cardholder's accrued debt. The card issuer creates a revolving account and grants a line of credit to the cardholder, from which the cardholder can borrow money for payment to a merchant or as a cash advance. There are two credit card groups: consumer credit cards and business credit cards. Most cards are plastic, but some are metal cards, and a few gemstone-encrusted metal cards.</a:t>
            </a:r>
            <a:endParaRPr lang="en-US" sz="2400"/>
          </a:p>
        </p:txBody>
      </p:sp>
      <mc:AlternateContent xmlns:mc="http://schemas.openxmlformats.org/markup-compatibility/2006" xmlns:p14="http://schemas.microsoft.com/office/powerpoint/2010/main">
        <mc:Choice Requires="p14">
          <p:contentPart p14:bwMode="auto" r:id="rId2">
            <p14:nvContentPartPr>
              <p14:cNvPr id="30"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30"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11" name="Picture 11">
            <a:extLst>
              <a:ext uri="{FF2B5EF4-FFF2-40B4-BE49-F238E27FC236}">
                <a16:creationId xmlns:a16="http://schemas.microsoft.com/office/drawing/2014/main" id="{4B0F6ABE-1AB7-4CF3-A5EF-129F2606B07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8306" y="1607069"/>
            <a:ext cx="5458968" cy="36438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56864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A3C30-F696-41D2-9F49-A2CB18951279}"/>
              </a:ext>
            </a:extLst>
          </p:cNvPr>
          <p:cNvSpPr>
            <a:spLocks noGrp="1"/>
          </p:cNvSpPr>
          <p:nvPr>
            <p:ph type="title"/>
          </p:nvPr>
        </p:nvSpPr>
        <p:spPr>
          <a:xfrm>
            <a:off x="635000" y="634029"/>
            <a:ext cx="10921640" cy="1314698"/>
          </a:xfrm>
        </p:spPr>
        <p:txBody>
          <a:bodyPr anchor="ctr">
            <a:normAutofit/>
          </a:bodyPr>
          <a:lstStyle/>
          <a:p>
            <a:pPr algn="ctr"/>
            <a:r>
              <a:rPr lang="en-US" sz="6700"/>
              <a:t>Credit Card Life Cycle</a:t>
            </a:r>
          </a:p>
        </p:txBody>
      </p:sp>
      <p:sp>
        <p:nvSpPr>
          <p:cNvPr id="1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a:extLst>
              <a:ext uri="{FF2B5EF4-FFF2-40B4-BE49-F238E27FC236}">
                <a16:creationId xmlns:a16="http://schemas.microsoft.com/office/drawing/2014/main" id="{49B9D098-EAEF-4995-B946-D9A07F6498C4}"/>
              </a:ext>
            </a:extLst>
          </p:cNvPr>
          <p:cNvSpPr txBox="1"/>
          <p:nvPr/>
        </p:nvSpPr>
        <p:spPr>
          <a:xfrm>
            <a:off x="4724400" y="3200400"/>
            <a:ext cx="622104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har char="•"/>
            </a:pPr>
            <a:endParaRPr lang="en-US">
              <a:cs typeface="Arial"/>
            </a:endParaRPr>
          </a:p>
        </p:txBody>
      </p:sp>
      <p:graphicFrame>
        <p:nvGraphicFramePr>
          <p:cNvPr id="7" name="Content Placeholder 2">
            <a:extLst>
              <a:ext uri="{FF2B5EF4-FFF2-40B4-BE49-F238E27FC236}">
                <a16:creationId xmlns:a16="http://schemas.microsoft.com/office/drawing/2014/main" id="{37CBF5A3-C0FF-4C91-B557-D5D1FCC40817}"/>
              </a:ext>
            </a:extLst>
          </p:cNvPr>
          <p:cNvGraphicFramePr>
            <a:graphicFrameLocks noGrp="1"/>
          </p:cNvGraphicFramePr>
          <p:nvPr>
            <p:ph idx="1"/>
            <p:extLst>
              <p:ext uri="{D42A27DB-BD31-4B8C-83A1-F6EECF244321}">
                <p14:modId xmlns:p14="http://schemas.microsoft.com/office/powerpoint/2010/main" val="25652806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924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F95DC6D5-A7B0-4D09-A7A5-62869A0D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whiteboard&#10;&#10;Description automatically generated">
            <a:extLst>
              <a:ext uri="{FF2B5EF4-FFF2-40B4-BE49-F238E27FC236}">
                <a16:creationId xmlns:a16="http://schemas.microsoft.com/office/drawing/2014/main" id="{C3D9BE0C-0D79-484F-9927-F49CEBA2775C}"/>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0353" b="5377"/>
          <a:stretch/>
        </p:blipFill>
        <p:spPr>
          <a:xfrm>
            <a:off x="0" y="0"/>
            <a:ext cx="12191979" cy="6857990"/>
          </a:xfrm>
          <a:prstGeom prst="rect">
            <a:avLst/>
          </a:prstGeom>
        </p:spPr>
      </p:pic>
      <p:sp>
        <p:nvSpPr>
          <p:cNvPr id="2" name="Title 1">
            <a:extLst>
              <a:ext uri="{FF2B5EF4-FFF2-40B4-BE49-F238E27FC236}">
                <a16:creationId xmlns:a16="http://schemas.microsoft.com/office/drawing/2014/main" id="{A11FC1EC-FB44-4959-9C0A-F675B8E031A0}"/>
              </a:ext>
            </a:extLst>
          </p:cNvPr>
          <p:cNvSpPr>
            <a:spLocks noGrp="1"/>
          </p:cNvSpPr>
          <p:nvPr>
            <p:ph type="title"/>
          </p:nvPr>
        </p:nvSpPr>
        <p:spPr>
          <a:xfrm>
            <a:off x="841248" y="847082"/>
            <a:ext cx="3803904" cy="5123950"/>
          </a:xfrm>
        </p:spPr>
        <p:txBody>
          <a:bodyPr anchor="t">
            <a:normAutofit/>
          </a:bodyPr>
          <a:lstStyle/>
          <a:p>
            <a:r>
              <a:rPr lang="en-US" sz="6600">
                <a:ea typeface="+mj-lt"/>
                <a:cs typeface="+mj-lt"/>
              </a:rPr>
              <a:t>Presales And Sales </a:t>
            </a:r>
            <a:endParaRPr lang="en-US" sz="6600"/>
          </a:p>
        </p:txBody>
      </p:sp>
      <p:sp>
        <p:nvSpPr>
          <p:cNvPr id="32" name="sketchy rectangle">
            <a:extLst>
              <a:ext uri="{FF2B5EF4-FFF2-40B4-BE49-F238E27FC236}">
                <a16:creationId xmlns:a16="http://schemas.microsoft.com/office/drawing/2014/main" id="{E72C4BCF-DD12-4745-97A9-F340887E1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46AA4D-1D7B-4E05-85DC-AD19164170FF}"/>
              </a:ext>
            </a:extLst>
          </p:cNvPr>
          <p:cNvSpPr>
            <a:spLocks noGrp="1"/>
          </p:cNvSpPr>
          <p:nvPr>
            <p:ph idx="1"/>
          </p:nvPr>
        </p:nvSpPr>
        <p:spPr>
          <a:xfrm>
            <a:off x="5404104" y="847082"/>
            <a:ext cx="5946648" cy="4988412"/>
          </a:xfrm>
        </p:spPr>
        <p:txBody>
          <a:bodyPr vert="horz" lIns="91440" tIns="45720" rIns="91440" bIns="45720" rtlCol="0" anchor="t">
            <a:normAutofit/>
          </a:bodyPr>
          <a:lstStyle/>
          <a:p>
            <a:pPr>
              <a:lnSpc>
                <a:spcPct val="100000"/>
              </a:lnSpc>
            </a:pPr>
            <a:r>
              <a:rPr lang="en-US" sz="2400">
                <a:solidFill>
                  <a:schemeClr val="bg1"/>
                </a:solidFill>
                <a:ea typeface="+mn-lt"/>
                <a:cs typeface="+mn-lt"/>
              </a:rPr>
              <a:t>Credit card market trends include the growing technological innovation. Major corporations are concentrating on offering digital prepaid card services in emerging economies to attract a large consumer base for a prepaid credit card.</a:t>
            </a:r>
            <a:endParaRPr lang="en-US" sz="2400">
              <a:solidFill>
                <a:schemeClr val="bg1"/>
              </a:solidFill>
            </a:endParaRPr>
          </a:p>
          <a:p>
            <a:pPr>
              <a:lnSpc>
                <a:spcPct val="100000"/>
              </a:lnSpc>
            </a:pPr>
            <a:r>
              <a:rPr lang="en-US" sz="2400">
                <a:solidFill>
                  <a:schemeClr val="bg1"/>
                </a:solidFill>
              </a:rPr>
              <a:t>Which include Prospectus containing details and functionalities of the card</a:t>
            </a:r>
          </a:p>
          <a:p>
            <a:pPr>
              <a:lnSpc>
                <a:spcPct val="100000"/>
              </a:lnSpc>
            </a:pPr>
            <a:r>
              <a:rPr lang="en-US" sz="2400">
                <a:solidFill>
                  <a:schemeClr val="bg1"/>
                </a:solidFill>
                <a:ea typeface="+mn-lt"/>
                <a:cs typeface="+mn-lt"/>
              </a:rPr>
              <a:t>Global credit card market segments include:</a:t>
            </a:r>
            <a:endParaRPr lang="en-US" sz="2400">
              <a:solidFill>
                <a:schemeClr val="bg1"/>
              </a:solidFill>
            </a:endParaRPr>
          </a:p>
          <a:p>
            <a:pPr>
              <a:lnSpc>
                <a:spcPct val="100000"/>
              </a:lnSpc>
            </a:pPr>
            <a:r>
              <a:rPr lang="en-US" sz="2400">
                <a:solidFill>
                  <a:schemeClr val="bg1"/>
                </a:solidFill>
                <a:ea typeface="+mn-lt"/>
                <a:cs typeface="+mn-lt"/>
              </a:rPr>
              <a:t>1) By Type: Reward Card, Credit Builder Card, Travel Credit Card, Balance Transfer Card, Others.</a:t>
            </a:r>
            <a:endParaRPr lang="en-US" sz="2400">
              <a:solidFill>
                <a:schemeClr val="bg1"/>
              </a:solidFill>
            </a:endParaRPr>
          </a:p>
          <a:p>
            <a:pPr>
              <a:lnSpc>
                <a:spcPct val="100000"/>
              </a:lnSpc>
            </a:pPr>
            <a:r>
              <a:rPr lang="en-US" sz="2400">
                <a:solidFill>
                  <a:schemeClr val="bg1"/>
                </a:solidFill>
                <a:ea typeface="+mn-lt"/>
                <a:cs typeface="+mn-lt"/>
              </a:rPr>
              <a:t>2) By Card Type: Base, Signature, Platinum.</a:t>
            </a:r>
            <a:endParaRPr lang="en-US" sz="2400">
              <a:solidFill>
                <a:schemeClr val="bg1"/>
              </a:solidFill>
            </a:endParaRPr>
          </a:p>
          <a:p>
            <a:pPr>
              <a:lnSpc>
                <a:spcPct val="100000"/>
              </a:lnSpc>
            </a:pPr>
            <a:r>
              <a:rPr lang="en-US" sz="2400">
                <a:solidFill>
                  <a:schemeClr val="bg1"/>
                </a:solidFill>
                <a:ea typeface="+mn-lt"/>
                <a:cs typeface="+mn-lt"/>
              </a:rPr>
              <a:t>3) By Service Provider: Visa, Mastercard, </a:t>
            </a:r>
            <a:r>
              <a:rPr lang="en-US" sz="2400" err="1">
                <a:solidFill>
                  <a:schemeClr val="bg1"/>
                </a:solidFill>
                <a:ea typeface="+mn-lt"/>
                <a:cs typeface="+mn-lt"/>
              </a:rPr>
              <a:t>RuPay</a:t>
            </a:r>
            <a:r>
              <a:rPr lang="en-US" sz="2400">
                <a:solidFill>
                  <a:schemeClr val="bg1"/>
                </a:solidFill>
                <a:ea typeface="+mn-lt"/>
                <a:cs typeface="+mn-lt"/>
              </a:rPr>
              <a:t>, Others.</a:t>
            </a:r>
            <a:endParaRPr lang="en-US" sz="2400">
              <a:solidFill>
                <a:schemeClr val="bg1"/>
              </a:solidFill>
            </a:endParaRPr>
          </a:p>
          <a:p>
            <a:pPr>
              <a:lnSpc>
                <a:spcPct val="100000"/>
              </a:lnSpc>
            </a:pPr>
            <a:endParaRPr lang="en-US" sz="2400">
              <a:solidFill>
                <a:schemeClr val="bg1"/>
              </a:solidFill>
            </a:endParaRPr>
          </a:p>
        </p:txBody>
      </p:sp>
    </p:spTree>
    <p:extLst>
      <p:ext uri="{BB962C8B-B14F-4D97-AF65-F5344CB8AC3E}">
        <p14:creationId xmlns:p14="http://schemas.microsoft.com/office/powerpoint/2010/main" val="2905926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6C049A8-2501-75B9-8A1C-4957EFE2B96C}"/>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b="13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FE99F87E-FAFE-4301-BCEF-88C7DF3CDC58}"/>
              </a:ext>
            </a:extLst>
          </p:cNvPr>
          <p:cNvSpPr>
            <a:spLocks noGrp="1"/>
          </p:cNvSpPr>
          <p:nvPr>
            <p:ph type="title"/>
          </p:nvPr>
        </p:nvSpPr>
        <p:spPr>
          <a:xfrm>
            <a:off x="838200" y="365125"/>
            <a:ext cx="10515600" cy="1325563"/>
          </a:xfrm>
        </p:spPr>
        <p:txBody>
          <a:bodyPr>
            <a:normAutofit/>
          </a:bodyPr>
          <a:lstStyle/>
          <a:p>
            <a:r>
              <a:rPr lang="en-US" sz="7200"/>
              <a:t>Origination</a:t>
            </a:r>
          </a:p>
        </p:txBody>
      </p:sp>
      <p:sp>
        <p:nvSpPr>
          <p:cNvPr id="19"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0FDB07-8CBC-48F3-98C4-63191FDB7552}"/>
              </a:ext>
            </a:extLst>
          </p:cNvPr>
          <p:cNvSpPr>
            <a:spLocks noGrp="1"/>
          </p:cNvSpPr>
          <p:nvPr>
            <p:ph idx="1"/>
          </p:nvPr>
        </p:nvSpPr>
        <p:spPr>
          <a:xfrm>
            <a:off x="838200" y="2004446"/>
            <a:ext cx="10515600" cy="4176897"/>
          </a:xfrm>
        </p:spPr>
        <p:txBody>
          <a:bodyPr vert="horz" lIns="91440" tIns="45720" rIns="91440" bIns="45720" rtlCol="0">
            <a:normAutofit/>
          </a:bodyPr>
          <a:lstStyle/>
          <a:p>
            <a:pPr>
              <a:lnSpc>
                <a:spcPct val="100000"/>
              </a:lnSpc>
            </a:pPr>
            <a:r>
              <a:rPr lang="en-US" sz="2400"/>
              <a:t>We have 4 region By</a:t>
            </a:r>
            <a:r>
              <a:rPr lang="en-US" sz="2400">
                <a:ea typeface="+mn-lt"/>
                <a:cs typeface="+mn-lt"/>
              </a:rPr>
              <a:t> Geography: The market is segmented into Cannada consumer(2430), Cannada Commercial(8880), U.S Consumer(3357) and Carrabine(8947)</a:t>
            </a:r>
            <a:endParaRPr lang="en-US" sz="2400"/>
          </a:p>
          <a:p>
            <a:pPr>
              <a:lnSpc>
                <a:spcPct val="100000"/>
              </a:lnSpc>
            </a:pPr>
            <a:r>
              <a:rPr lang="en-US" sz="2400"/>
              <a:t>Here we take the details of the consumer which include name, city, DOB and other personal details in order to generate the customer id for further process</a:t>
            </a:r>
          </a:p>
          <a:p>
            <a:pPr>
              <a:lnSpc>
                <a:spcPct val="100000"/>
              </a:lnSpc>
            </a:pPr>
            <a:r>
              <a:rPr lang="en-US" sz="2400"/>
              <a:t>We have 4 ways for Credit Card generation in COSM QA </a:t>
            </a:r>
          </a:p>
          <a:p>
            <a:pPr>
              <a:lnSpc>
                <a:spcPct val="100000"/>
              </a:lnSpc>
              <a:buFont typeface="Wingdings" panose="020B0604020202020204" pitchFamily="34" charset="0"/>
              <a:buChar char="ü"/>
            </a:pPr>
            <a:r>
              <a:rPr lang="en-US" sz="2400"/>
              <a:t>OLB (online banking)-here one can apply for Credit Card, but the user does not have provision to create the account</a:t>
            </a:r>
          </a:p>
          <a:p>
            <a:pPr>
              <a:lnSpc>
                <a:spcPct val="100000"/>
              </a:lnSpc>
              <a:buFont typeface="Wingdings" panose="020B0604020202020204" pitchFamily="34" charset="0"/>
              <a:buChar char="ü"/>
            </a:pPr>
            <a:r>
              <a:rPr lang="en-US" sz="2400"/>
              <a:t>Casper- it is a  web application used to origin Credit card.</a:t>
            </a:r>
          </a:p>
          <a:p>
            <a:pPr>
              <a:lnSpc>
                <a:spcPct val="100000"/>
              </a:lnSpc>
              <a:buFont typeface="Wingdings" panose="020B0604020202020204" pitchFamily="34" charset="0"/>
              <a:buChar char="ü"/>
            </a:pPr>
            <a:r>
              <a:rPr lang="en-US" sz="2400"/>
              <a:t>Originate IAO- AKA Originate Instant Account Open which provide user control.</a:t>
            </a:r>
          </a:p>
          <a:p>
            <a:pPr>
              <a:lnSpc>
                <a:spcPct val="100000"/>
              </a:lnSpc>
              <a:buFont typeface="Wingdings" panose="020B0604020202020204" pitchFamily="34" charset="0"/>
              <a:buChar char="ü"/>
            </a:pPr>
            <a:r>
              <a:rPr lang="en-US" sz="2400"/>
              <a:t>TS2/TSYS application- Origination through Application.</a:t>
            </a:r>
          </a:p>
        </p:txBody>
      </p:sp>
      <p:sp>
        <p:nvSpPr>
          <p:cNvPr id="5" name="TextBox 4">
            <a:extLst>
              <a:ext uri="{FF2B5EF4-FFF2-40B4-BE49-F238E27FC236}">
                <a16:creationId xmlns:a16="http://schemas.microsoft.com/office/drawing/2014/main" id="{ECFC37E2-AE0E-F57A-8F65-0166DFA233C2}"/>
              </a:ext>
            </a:extLst>
          </p:cNvPr>
          <p:cNvSpPr txBox="1"/>
          <p:nvPr/>
        </p:nvSpPr>
        <p:spPr>
          <a:xfrm>
            <a:off x="10684856" y="6657945"/>
            <a:ext cx="150714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81299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7C48E-3ABA-4191-BF87-6E23F428EAEB}"/>
              </a:ext>
            </a:extLst>
          </p:cNvPr>
          <p:cNvSpPr>
            <a:spLocks noGrp="1"/>
          </p:cNvSpPr>
          <p:nvPr>
            <p:ph type="title"/>
          </p:nvPr>
        </p:nvSpPr>
        <p:spPr>
          <a:xfrm>
            <a:off x="635000" y="634029"/>
            <a:ext cx="10921640" cy="1314698"/>
          </a:xfrm>
        </p:spPr>
        <p:txBody>
          <a:bodyPr anchor="ctr">
            <a:normAutofit/>
          </a:bodyPr>
          <a:lstStyle/>
          <a:p>
            <a:pPr algn="ctr"/>
            <a:r>
              <a:rPr lang="en-US" sz="7200"/>
              <a:t>ADJIDICATION</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4FC4370-0AB8-4B5A-A279-E19E7A77696D}"/>
              </a:ext>
            </a:extLst>
          </p:cNvPr>
          <p:cNvGraphicFramePr>
            <a:graphicFrameLocks noGrp="1"/>
          </p:cNvGraphicFramePr>
          <p:nvPr>
            <p:ph idx="1"/>
            <p:extLst>
              <p:ext uri="{D42A27DB-BD31-4B8C-83A1-F6EECF244321}">
                <p14:modId xmlns:p14="http://schemas.microsoft.com/office/powerpoint/2010/main" val="1438416137"/>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136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SketchyVTI</vt:lpstr>
      <vt:lpstr>CREDIT CARD</vt:lpstr>
      <vt:lpstr>AGENDA</vt:lpstr>
      <vt:lpstr>We Are..</vt:lpstr>
      <vt:lpstr>We Do..</vt:lpstr>
      <vt:lpstr>Introduction to Credit Card</vt:lpstr>
      <vt:lpstr>Credit Card Life Cycle</vt:lpstr>
      <vt:lpstr>Presales And Sales </vt:lpstr>
      <vt:lpstr>Origination</vt:lpstr>
      <vt:lpstr>ADJIDICATION</vt:lpstr>
      <vt:lpstr>Fullfillment</vt:lpstr>
      <vt:lpstr>Servicing</vt:lpstr>
      <vt:lpstr>Portfolio Management</vt:lpstr>
      <vt:lpstr>Pros &amp; Cons</vt:lpstr>
      <vt:lpstr>Some more information</vt:lpstr>
      <vt:lpstr>Credit Card Terminologies</vt:lpstr>
      <vt:lpstr>Credit Card Anatomy</vt:lpstr>
      <vt:lpstr>Credit Card Fees</vt:lpstr>
      <vt:lpstr>Transaction And Authorization</vt:lpstr>
      <vt:lpstr>Luhn's Algorithm</vt:lpstr>
      <vt:lpstr>Transaction Special Protocol(TSP)</vt:lpstr>
      <vt:lpstr>Types Of Cheques</vt:lpstr>
      <vt:lpstr>Drafter File Creation</vt:lpstr>
      <vt:lpstr>Adjustment &amp; Reversal</vt:lpstr>
      <vt:lpstr>Commercial And Caribbean Card</vt:lpstr>
      <vt:lpstr>Reissue, Replacement Card</vt:lpstr>
      <vt:lpstr>Balance transfer</vt:lpstr>
      <vt:lpstr>Balance Protector</vt:lpstr>
      <vt:lpstr>Consumer Statement</vt:lpstr>
      <vt:lpstr>Concept Of Payment&amp; Payment Allocation</vt:lpstr>
      <vt:lpstr>Option Set, Delinquency, Collections &amp; Correspondence</vt:lpstr>
      <vt:lpstr>Discloser Group, Pricing, Account Status</vt:lpstr>
      <vt:lpstr>Interest Calculations</vt:lpstr>
      <vt:lpstr>Epsilon, TLP &amp; Credit Point</vt:lpstr>
      <vt:lpstr>TRIAD Strategies</vt:lpstr>
      <vt:lpstr>100% Billing / Forced Billing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28</cp:revision>
  <dcterms:created xsi:type="dcterms:W3CDTF">2022-03-08T15:05:08Z</dcterms:created>
  <dcterms:modified xsi:type="dcterms:W3CDTF">2022-06-08T06:03:48Z</dcterms:modified>
</cp:coreProperties>
</file>